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75"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0BDA562-193F-4DEF-B81F-E88ED409EED2}" type="datetimeFigureOut">
              <a:rPr lang="en-IN" smtClean="0"/>
              <a:t>12-11-2021</a:t>
            </a:fld>
            <a:endParaRPr lang="en-IN"/>
          </a:p>
        </p:txBody>
      </p:sp>
      <p:sp>
        <p:nvSpPr>
          <p:cNvPr id="5" name="Footer Placeholder 4"/>
          <p:cNvSpPr>
            <a:spLocks noGrp="1"/>
          </p:cNvSpPr>
          <p:nvPr>
            <p:ph type="ftr" sz="quarter" idx="11"/>
          </p:nvPr>
        </p:nvSpPr>
        <p:spPr>
          <a:xfrm>
            <a:off x="1127124" y="329307"/>
            <a:ext cx="5943668" cy="309201"/>
          </a:xfrm>
        </p:spPr>
        <p:txBody>
          <a:bodyPr/>
          <a:lstStyle/>
          <a:p>
            <a:endParaRPr lang="en-IN"/>
          </a:p>
        </p:txBody>
      </p:sp>
      <p:sp>
        <p:nvSpPr>
          <p:cNvPr id="6" name="Slide Number Placeholder 5"/>
          <p:cNvSpPr>
            <a:spLocks noGrp="1"/>
          </p:cNvSpPr>
          <p:nvPr>
            <p:ph type="sldNum" sz="quarter" idx="12"/>
          </p:nvPr>
        </p:nvSpPr>
        <p:spPr>
          <a:xfrm>
            <a:off x="9924392" y="134930"/>
            <a:ext cx="811019" cy="503578"/>
          </a:xfrm>
        </p:spPr>
        <p:txBody>
          <a:bodyPr/>
          <a:lstStyle/>
          <a:p>
            <a:fld id="{B94672BD-D36F-49BD-9BAC-6D758D9E56A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5665496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DA562-193F-4DEF-B81F-E88ED409EED2}"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672BD-D36F-49BD-9BAC-6D758D9E56A7}" type="slidenum">
              <a:rPr lang="en-IN" smtClean="0"/>
              <a:t>‹#›</a:t>
            </a:fld>
            <a:endParaRPr lang="en-IN"/>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110301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0BDA562-193F-4DEF-B81F-E88ED409EED2}"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672BD-D36F-49BD-9BAC-6D758D9E56A7}" type="slidenum">
              <a:rPr lang="en-IN" smtClean="0"/>
              <a:t>‹#›</a:t>
            </a:fld>
            <a:endParaRPr lang="en-IN"/>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extLst>
      <p:ext uri="{BB962C8B-B14F-4D97-AF65-F5344CB8AC3E}">
        <p14:creationId xmlns:p14="http://schemas.microsoft.com/office/powerpoint/2010/main" val="11722482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90BDA562-193F-4DEF-B81F-E88ED409EED2}" type="datetimeFigureOut">
              <a:rPr lang="en-IN" smtClean="0"/>
              <a:t>12-11-2021</a:t>
            </a:fld>
            <a:endParaRPr lang="en-IN"/>
          </a:p>
        </p:txBody>
      </p:sp>
      <p:sp>
        <p:nvSpPr>
          <p:cNvPr id="5" name="Footer Placeholder 4"/>
          <p:cNvSpPr>
            <a:spLocks noGrp="1"/>
          </p:cNvSpPr>
          <p:nvPr>
            <p:ph type="ftr" sz="quarter" idx="11"/>
          </p:nvPr>
        </p:nvSpPr>
        <p:spPr/>
        <p:txBody>
          <a:bodyPr/>
          <a:lstStyle>
            <a:lvl1pPr>
              <a:defRPr sz="1200"/>
            </a:lvl1pPr>
          </a:lstStyle>
          <a:p>
            <a:endParaRPr lang="en-IN"/>
          </a:p>
        </p:txBody>
      </p:sp>
      <p:sp>
        <p:nvSpPr>
          <p:cNvPr id="6" name="Slide Number Placeholder 5"/>
          <p:cNvSpPr>
            <a:spLocks noGrp="1"/>
          </p:cNvSpPr>
          <p:nvPr>
            <p:ph type="sldNum" sz="quarter" idx="12"/>
          </p:nvPr>
        </p:nvSpPr>
        <p:spPr/>
        <p:txBody>
          <a:bodyPr/>
          <a:lstStyle/>
          <a:p>
            <a:fld id="{B94672BD-D36F-49BD-9BAC-6D758D9E56A7}" type="slidenum">
              <a:rPr lang="en-IN" smtClean="0"/>
              <a:t>‹#›</a:t>
            </a:fld>
            <a:endParaRPr lang="en-IN"/>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4190806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hasCustomPrompt="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90BDA562-193F-4DEF-B81F-E88ED409EED2}" type="datetimeFigureOut">
              <a:rPr lang="en-IN" smtClean="0"/>
              <a:t>12-11-2021</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94672BD-D36F-49BD-9BAC-6D758D9E56A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209297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0BDA562-193F-4DEF-B81F-E88ED409EED2}"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4672BD-D36F-49BD-9BAC-6D758D9E56A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1275180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0BDA562-193F-4DEF-B81F-E88ED409EED2}" type="datetimeFigureOut">
              <a:rPr lang="en-IN" smtClean="0"/>
              <a:t>12-11-2021</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94672BD-D36F-49BD-9BAC-6D758D9E56A7}" type="slidenum">
              <a:rPr lang="en-IN" smtClean="0"/>
              <a:t>‹#›</a:t>
            </a:fld>
            <a:endParaRPr lang="en-IN"/>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3957074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0BDA562-193F-4DEF-B81F-E88ED409EED2}" type="datetimeFigureOut">
              <a:rPr lang="en-IN" smtClean="0"/>
              <a:t>12-11-2021</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94672BD-D36F-49BD-9BAC-6D758D9E56A7}" type="slidenum">
              <a:rPr lang="en-IN" smtClean="0"/>
              <a:t>‹#›</a:t>
            </a:fld>
            <a:endParaRPr lang="en-IN"/>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830429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BDA562-193F-4DEF-B81F-E88ED409EED2}" type="datetimeFigureOut">
              <a:rPr lang="en-IN" smtClean="0"/>
              <a:t>12-11-2021</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94672BD-D36F-49BD-9BAC-6D758D9E56A7}" type="slidenum">
              <a:rPr lang="en-IN" smtClean="0"/>
              <a:t>‹#›</a:t>
            </a:fld>
            <a:endParaRPr lang="en-IN"/>
          </a:p>
        </p:txBody>
      </p:sp>
    </p:spTree>
    <p:extLst>
      <p:ext uri="{BB962C8B-B14F-4D97-AF65-F5344CB8AC3E}">
        <p14:creationId xmlns:p14="http://schemas.microsoft.com/office/powerpoint/2010/main" val="39685592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0BDA562-193F-4DEF-B81F-E88ED409EED2}" type="datetimeFigureOut">
              <a:rPr lang="en-IN" smtClean="0"/>
              <a:t>12-11-2021</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94672BD-D36F-49BD-9BAC-6D758D9E56A7}" type="slidenum">
              <a:rPr lang="en-IN" smtClean="0"/>
              <a:t>‹#›</a:t>
            </a:fld>
            <a:endParaRPr lang="en-IN"/>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extLst>
      <p:ext uri="{BB962C8B-B14F-4D97-AF65-F5344CB8AC3E}">
        <p14:creationId xmlns:p14="http://schemas.microsoft.com/office/powerpoint/2010/main" val="2506008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90BDA562-193F-4DEF-B81F-E88ED409EED2}" type="datetimeFigureOut">
              <a:rPr lang="en-IN" smtClean="0"/>
              <a:t>12-11-2021</a:t>
            </a:fld>
            <a:endParaRPr lang="en-IN"/>
          </a:p>
        </p:txBody>
      </p:sp>
      <p:sp>
        <p:nvSpPr>
          <p:cNvPr id="6" name="Footer Placeholder 5"/>
          <p:cNvSpPr>
            <a:spLocks noGrp="1"/>
          </p:cNvSpPr>
          <p:nvPr>
            <p:ph type="ftr" sz="quarter" idx="11"/>
          </p:nvPr>
        </p:nvSpPr>
        <p:spPr>
          <a:xfrm>
            <a:off x="1125300" y="318640"/>
            <a:ext cx="4877818" cy="320931"/>
          </a:xfrm>
        </p:spPr>
        <p:txBody>
          <a:bodyPr/>
          <a:lstStyle/>
          <a:p>
            <a:endParaRPr lang="en-IN"/>
          </a:p>
        </p:txBody>
      </p:sp>
      <p:sp>
        <p:nvSpPr>
          <p:cNvPr id="7" name="Slide Number Placeholder 6"/>
          <p:cNvSpPr>
            <a:spLocks noGrp="1"/>
          </p:cNvSpPr>
          <p:nvPr>
            <p:ph type="sldNum" sz="quarter" idx="12"/>
          </p:nvPr>
        </p:nvSpPr>
        <p:spPr>
          <a:xfrm>
            <a:off x="6176794" y="137408"/>
            <a:ext cx="811019" cy="503578"/>
          </a:xfrm>
        </p:spPr>
        <p:txBody>
          <a:bodyPr/>
          <a:lstStyle/>
          <a:p>
            <a:fld id="{B94672BD-D36F-49BD-9BAC-6D758D9E56A7}" type="slidenum">
              <a:rPr lang="en-IN" smtClean="0"/>
              <a:t>‹#›</a:t>
            </a:fld>
            <a:endParaRPr lang="en-IN"/>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extLst>
      <p:ext uri="{BB962C8B-B14F-4D97-AF65-F5344CB8AC3E}">
        <p14:creationId xmlns:p14="http://schemas.microsoft.com/office/powerpoint/2010/main" val="25774270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90BDA562-193F-4DEF-B81F-E88ED409EED2}" type="datetimeFigureOut">
              <a:rPr lang="en-IN" smtClean="0"/>
              <a:t>12-11-2021</a:t>
            </a:fld>
            <a:endParaRPr lang="en-IN"/>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B94672BD-D36F-49BD-9BAC-6D758D9E56A7}" type="slidenum">
              <a:rPr lang="en-IN" smtClean="0"/>
              <a:t>‹#›</a:t>
            </a:fld>
            <a:endParaRPr lang="en-IN"/>
          </a:p>
        </p:txBody>
      </p:sp>
    </p:spTree>
    <p:extLst>
      <p:ext uri="{BB962C8B-B14F-4D97-AF65-F5344CB8AC3E}">
        <p14:creationId xmlns:p14="http://schemas.microsoft.com/office/powerpoint/2010/main" val="13600900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C5EA3-7C47-4814-A8DB-49E1E8F706E2}"/>
              </a:ext>
            </a:extLst>
          </p:cNvPr>
          <p:cNvSpPr>
            <a:spLocks noGrp="1"/>
          </p:cNvSpPr>
          <p:nvPr>
            <p:ph type="ctrTitle"/>
          </p:nvPr>
        </p:nvSpPr>
        <p:spPr/>
        <p:txBody>
          <a:bodyPr/>
          <a:lstStyle/>
          <a:p>
            <a:pPr algn="ctr"/>
            <a:r>
              <a:rPr kumimoji="0" lang="en-US" sz="8000" b="1" i="0" u="none" strike="noStrike" kern="1200" cap="none" spc="0" normalizeH="0" baseline="0" noProof="0" dirty="0">
                <a:ln w="3175" cmpd="sng">
                  <a:noFill/>
                </a:ln>
                <a:solidFill>
                  <a:srgbClr val="30ACEC">
                    <a:lumMod val="50000"/>
                  </a:srgbClr>
                </a:solidFill>
                <a:effectLst/>
                <a:uLnTx/>
                <a:uFillTx/>
                <a:latin typeface="Microsoft JhengHei" panose="020B0604030504040204" pitchFamily="34" charset="-120"/>
                <a:ea typeface="Microsoft JhengHei" panose="020B0604030504040204" pitchFamily="34" charset="-120"/>
                <a:cs typeface="+mj-cs"/>
              </a:rPr>
              <a:t>HOME FIX</a:t>
            </a:r>
            <a:endParaRPr lang="en-IN" dirty="0"/>
          </a:p>
        </p:txBody>
      </p:sp>
      <p:sp>
        <p:nvSpPr>
          <p:cNvPr id="3" name="Subtitle 2">
            <a:extLst>
              <a:ext uri="{FF2B5EF4-FFF2-40B4-BE49-F238E27FC236}">
                <a16:creationId xmlns:a16="http://schemas.microsoft.com/office/drawing/2014/main" id="{88C469A8-33EB-4CCB-BCDC-C1B2FCBF47CF}"/>
              </a:ext>
            </a:extLst>
          </p:cNvPr>
          <p:cNvSpPr>
            <a:spLocks noGrp="1"/>
          </p:cNvSpPr>
          <p:nvPr>
            <p:ph type="subTitle" idx="1"/>
          </p:nvPr>
        </p:nvSpPr>
        <p:spPr>
          <a:xfrm>
            <a:off x="1128404" y="3564467"/>
            <a:ext cx="8637072" cy="652426"/>
          </a:xfrm>
        </p:spPr>
        <p:txBody>
          <a:bodyPr/>
          <a:lstStyle/>
          <a:p>
            <a:pPr algn="ctr"/>
            <a:r>
              <a:rPr lang="en-US" sz="1800" dirty="0">
                <a:solidFill>
                  <a:schemeClr val="accent1">
                    <a:lumMod val="75000"/>
                  </a:schemeClr>
                </a:solidFill>
                <a:latin typeface="Microsoft JhengHei" panose="020B0604030504040204" pitchFamily="34" charset="-120"/>
                <a:ea typeface="Microsoft JhengHei" panose="020B0604030504040204" pitchFamily="34" charset="-120"/>
              </a:rPr>
              <a:t>                                                   Home Services Providing Website</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sz="1800"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
        <p:nvSpPr>
          <p:cNvPr id="4" name="Subtitle 2">
            <a:extLst>
              <a:ext uri="{FF2B5EF4-FFF2-40B4-BE49-F238E27FC236}">
                <a16:creationId xmlns:a16="http://schemas.microsoft.com/office/drawing/2014/main" id="{3F218E55-17DF-4C76-B16E-68F759AA3066}"/>
              </a:ext>
            </a:extLst>
          </p:cNvPr>
          <p:cNvSpPr txBox="1">
            <a:spLocks/>
          </p:cNvSpPr>
          <p:nvPr/>
        </p:nvSpPr>
        <p:spPr>
          <a:xfrm>
            <a:off x="7217546" y="4657900"/>
            <a:ext cx="4181383" cy="819622"/>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L="285750" marR="0" lvl="0" indent="-2857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Ø"/>
              <a:tabLst/>
              <a:defRPr/>
            </a:pPr>
            <a:r>
              <a:rPr kumimoji="0" lang="en-US" sz="7200" b="0" i="0" u="none" strike="noStrike" kern="1200" cap="none" spc="0" normalizeH="0" baseline="0" noProof="0" dirty="0">
                <a:ln>
                  <a:noFill/>
                </a:ln>
                <a:solidFill>
                  <a:srgbClr val="30ACEC">
                    <a:lumMod val="75000"/>
                  </a:srgbClr>
                </a:solidFill>
                <a:effectLst/>
                <a:uLnTx/>
                <a:uFillTx/>
                <a:latin typeface="Microsoft JhengHei" panose="020B0604030504040204" pitchFamily="34" charset="-120"/>
                <a:ea typeface="Microsoft JhengHei" panose="020B0604030504040204" pitchFamily="34" charset="-120"/>
                <a:cs typeface="+mn-cs"/>
              </a:rPr>
              <a:t>Ruhi Asitkumar Joshi - 20075076</a:t>
            </a:r>
          </a:p>
          <a:p>
            <a:pPr marR="0" lvl="0" algn="l" defTabSz="457200" rtl="0" eaLnBrk="1" fontAlgn="auto" latinLnBrk="0" hangingPunct="1">
              <a:lnSpc>
                <a:spcPct val="100000"/>
              </a:lnSpc>
              <a:spcBef>
                <a:spcPts val="0"/>
              </a:spcBef>
              <a:spcAft>
                <a:spcPts val="0"/>
              </a:spcAft>
              <a:buClrTx/>
              <a:buSzPct val="100000"/>
              <a:tabLst/>
              <a:defRPr/>
            </a:pPr>
            <a:endParaRPr kumimoji="0" lang="en-US" sz="7200" b="0" i="0" u="none" strike="noStrike" kern="1200" cap="none" spc="0" normalizeH="0" baseline="0" noProof="0" dirty="0">
              <a:ln>
                <a:noFill/>
              </a:ln>
              <a:solidFill>
                <a:srgbClr val="30ACEC">
                  <a:lumMod val="75000"/>
                </a:srgbClr>
              </a:solidFill>
              <a:effectLst/>
              <a:uLnTx/>
              <a:uFillTx/>
              <a:latin typeface="Microsoft JhengHei" panose="020B0604030504040204" pitchFamily="34" charset="-120"/>
              <a:ea typeface="Microsoft JhengHei" panose="020B0604030504040204" pitchFamily="34" charset="-120"/>
              <a:cs typeface="+mn-cs"/>
            </a:endParaRPr>
          </a:p>
          <a:p>
            <a:pPr marL="285750" marR="0" lvl="0" indent="-285750" algn="l" defTabSz="457200" rtl="0" eaLnBrk="1" fontAlgn="auto" latinLnBrk="0" hangingPunct="1">
              <a:lnSpc>
                <a:spcPct val="100000"/>
              </a:lnSpc>
              <a:spcBef>
                <a:spcPts val="0"/>
              </a:spcBef>
              <a:spcAft>
                <a:spcPts val="0"/>
              </a:spcAft>
              <a:buClrTx/>
              <a:buSzPct val="100000"/>
              <a:buFont typeface="Wingdings" panose="05000000000000000000" pitchFamily="2" charset="2"/>
              <a:buChar char="Ø"/>
              <a:tabLst/>
              <a:defRPr/>
            </a:pPr>
            <a:r>
              <a:rPr kumimoji="0" lang="en-US" sz="7200" b="0" i="0" u="none" strike="noStrike" kern="1200" cap="none" spc="0" normalizeH="0" baseline="0" noProof="0" dirty="0">
                <a:ln>
                  <a:noFill/>
                </a:ln>
                <a:solidFill>
                  <a:srgbClr val="30ACEC">
                    <a:lumMod val="75000"/>
                  </a:srgbClr>
                </a:solidFill>
                <a:effectLst/>
                <a:uLnTx/>
                <a:uFillTx/>
                <a:latin typeface="Microsoft JhengHei" panose="020B0604030504040204" pitchFamily="34" charset="-120"/>
                <a:ea typeface="Microsoft JhengHei" panose="020B0604030504040204" pitchFamily="34" charset="-120"/>
                <a:cs typeface="+mn-cs"/>
              </a:rPr>
              <a:t>Manvi Diwakar - 20075051</a:t>
            </a:r>
            <a:endParaRPr kumimoji="0" lang="en-IN" sz="7200" b="0" i="0" u="none" strike="noStrike" kern="1200" cap="none" spc="0" normalizeH="0" baseline="0" noProof="0" dirty="0">
              <a:ln>
                <a:noFill/>
              </a:ln>
              <a:solidFill>
                <a:srgbClr val="30ACEC">
                  <a:lumMod val="75000"/>
                </a:srgbClr>
              </a:solidFill>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Tree>
    <p:extLst>
      <p:ext uri="{BB962C8B-B14F-4D97-AF65-F5344CB8AC3E}">
        <p14:creationId xmlns:p14="http://schemas.microsoft.com/office/powerpoint/2010/main" val="2925987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4B615018-39FA-4AD1-BEBE-2574EF63751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142" b="7724"/>
          <a:stretch/>
        </p:blipFill>
        <p:spPr>
          <a:xfrm>
            <a:off x="0" y="2059620"/>
            <a:ext cx="8167456" cy="3681474"/>
          </a:xfrm>
        </p:spPr>
      </p:pic>
      <p:pic>
        <p:nvPicPr>
          <p:cNvPr id="7" name="Picture 6">
            <a:extLst>
              <a:ext uri="{FF2B5EF4-FFF2-40B4-BE49-F238E27FC236}">
                <a16:creationId xmlns:a16="http://schemas.microsoft.com/office/drawing/2014/main" id="{07482381-7839-459D-A0A8-646AA94DFBDF}"/>
              </a:ext>
            </a:extLst>
          </p:cNvPr>
          <p:cNvPicPr>
            <a:picLocks noChangeAspect="1"/>
          </p:cNvPicPr>
          <p:nvPr/>
        </p:nvPicPr>
        <p:blipFill rotWithShape="1">
          <a:blip r:embed="rId3">
            <a:extLst>
              <a:ext uri="{28A0092B-C50C-407E-A947-70E740481C1C}">
                <a14:useLocalDpi xmlns:a14="http://schemas.microsoft.com/office/drawing/2010/main" val="0"/>
              </a:ext>
            </a:extLst>
          </a:blip>
          <a:srcRect l="21554" t="21359" r="23762" b="6796"/>
          <a:stretch/>
        </p:blipFill>
        <p:spPr>
          <a:xfrm>
            <a:off x="8287826" y="2855852"/>
            <a:ext cx="3904174" cy="2885242"/>
          </a:xfrm>
          <a:prstGeom prst="rect">
            <a:avLst/>
          </a:prstGeom>
        </p:spPr>
      </p:pic>
      <p:sp>
        <p:nvSpPr>
          <p:cNvPr id="8" name="Subtitle 2">
            <a:extLst>
              <a:ext uri="{FF2B5EF4-FFF2-40B4-BE49-F238E27FC236}">
                <a16:creationId xmlns:a16="http://schemas.microsoft.com/office/drawing/2014/main" id="{7C2AF194-DF8B-4EFE-841E-2A94886E1D11}"/>
              </a:ext>
            </a:extLst>
          </p:cNvPr>
          <p:cNvSpPr txBox="1">
            <a:spLocks/>
          </p:cNvSpPr>
          <p:nvPr/>
        </p:nvSpPr>
        <p:spPr>
          <a:xfrm>
            <a:off x="4387049" y="904867"/>
            <a:ext cx="4126637" cy="652426"/>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R="0" lvl="0" algn="l" defTabSz="457200" rtl="0" eaLnBrk="1" fontAlgn="auto" latinLnBrk="0" hangingPunct="1">
              <a:lnSpc>
                <a:spcPct val="100000"/>
              </a:lnSpc>
              <a:spcBef>
                <a:spcPts val="0"/>
              </a:spcBef>
              <a:spcAft>
                <a:spcPts val="0"/>
              </a:spcAft>
              <a:buClrTx/>
              <a:buSzPct val="100000"/>
              <a:tabLst/>
              <a:defRPr/>
            </a:pPr>
            <a:r>
              <a:rPr kumimoji="0" lang="en-US" sz="144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rPr>
              <a:t>Contact Us Page</a:t>
            </a:r>
            <a:endParaRPr kumimoji="0" lang="en-IN" sz="144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
        <p:nvSpPr>
          <p:cNvPr id="9" name="Subtitle 2">
            <a:extLst>
              <a:ext uri="{FF2B5EF4-FFF2-40B4-BE49-F238E27FC236}">
                <a16:creationId xmlns:a16="http://schemas.microsoft.com/office/drawing/2014/main" id="{3F564768-9FF4-4DEB-9D87-02C71A421AA2}"/>
              </a:ext>
            </a:extLst>
          </p:cNvPr>
          <p:cNvSpPr txBox="1">
            <a:spLocks/>
          </p:cNvSpPr>
          <p:nvPr/>
        </p:nvSpPr>
        <p:spPr>
          <a:xfrm>
            <a:off x="1652726" y="1513766"/>
            <a:ext cx="3080552" cy="652426"/>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r>
              <a:rPr kumimoji="0" lang="en-US" sz="80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rPr>
              <a:t>For</a:t>
            </a:r>
            <a:r>
              <a:rPr lang="en-US" sz="8000" dirty="0">
                <a:latin typeface="Microsoft JhengHei" panose="020B0604030504040204" pitchFamily="34" charset="-120"/>
                <a:ea typeface="Microsoft JhengHei" panose="020B0604030504040204" pitchFamily="34" charset="-120"/>
              </a:rPr>
              <a:t> </a:t>
            </a:r>
            <a:r>
              <a:rPr lang="en-IN" sz="8000" b="0" dirty="0">
                <a:effectLst/>
                <a:latin typeface="Microsoft JhengHei" panose="020B0604030504040204" pitchFamily="34" charset="-120"/>
                <a:ea typeface="Microsoft JhengHei" panose="020B0604030504040204" pitchFamily="34" charset="-120"/>
              </a:rPr>
              <a:t>anonymous</a:t>
            </a:r>
            <a:r>
              <a:rPr lang="en-IN" sz="8000" dirty="0">
                <a:latin typeface="Consolas" panose="020B0609020204030204" pitchFamily="49" charset="0"/>
                <a:ea typeface="Microsoft JhengHei" panose="020B0604030504040204" pitchFamily="34" charset="-120"/>
              </a:rPr>
              <a:t> </a:t>
            </a:r>
            <a:r>
              <a:rPr lang="en-US" sz="8000" b="0" dirty="0">
                <a:effectLst/>
                <a:latin typeface="Microsoft JhengHei" panose="020B0604030504040204" pitchFamily="34" charset="-120"/>
                <a:ea typeface="Microsoft JhengHei" panose="020B0604030504040204" pitchFamily="34" charset="-120"/>
              </a:rPr>
              <a:t>u</a:t>
            </a:r>
            <a:r>
              <a:rPr lang="en-US" sz="8000" dirty="0">
                <a:latin typeface="Microsoft JhengHei" panose="020B0604030504040204" pitchFamily="34" charset="-120"/>
                <a:ea typeface="Microsoft JhengHei" panose="020B0604030504040204" pitchFamily="34" charset="-120"/>
              </a:rPr>
              <a:t>ser</a:t>
            </a:r>
            <a:endParaRPr kumimoji="0" lang="en-IN" sz="80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
        <p:nvSpPr>
          <p:cNvPr id="10" name="Subtitle 2">
            <a:extLst>
              <a:ext uri="{FF2B5EF4-FFF2-40B4-BE49-F238E27FC236}">
                <a16:creationId xmlns:a16="http://schemas.microsoft.com/office/drawing/2014/main" id="{5AF81120-29D7-4F96-BD6F-5C1AD27E42F8}"/>
              </a:ext>
            </a:extLst>
          </p:cNvPr>
          <p:cNvSpPr txBox="1">
            <a:spLocks/>
          </p:cNvSpPr>
          <p:nvPr/>
        </p:nvSpPr>
        <p:spPr>
          <a:xfrm>
            <a:off x="8886068" y="2290479"/>
            <a:ext cx="3080552" cy="652426"/>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R="0" lvl="0" algn="l" defTabSz="457200" rtl="0" eaLnBrk="1" fontAlgn="auto" latinLnBrk="0" hangingPunct="1">
              <a:lnSpc>
                <a:spcPct val="100000"/>
              </a:lnSpc>
              <a:spcBef>
                <a:spcPts val="0"/>
              </a:spcBef>
              <a:spcAft>
                <a:spcPts val="0"/>
              </a:spcAft>
              <a:buClrTx/>
              <a:buSzPct val="100000"/>
              <a:tabLst/>
              <a:defRPr/>
            </a:pPr>
            <a:r>
              <a:rPr kumimoji="0" lang="en-US" sz="80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rPr>
              <a:t>For signed in user</a:t>
            </a:r>
            <a:endParaRPr kumimoji="0" lang="en-IN" sz="80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Tree>
    <p:extLst>
      <p:ext uri="{BB962C8B-B14F-4D97-AF65-F5344CB8AC3E}">
        <p14:creationId xmlns:p14="http://schemas.microsoft.com/office/powerpoint/2010/main" val="63366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2">
            <a:extLst>
              <a:ext uri="{FF2B5EF4-FFF2-40B4-BE49-F238E27FC236}">
                <a16:creationId xmlns:a16="http://schemas.microsoft.com/office/drawing/2014/main" id="{B1B3C4E7-02E0-40E1-AA03-F6ADD6ECF492}"/>
              </a:ext>
            </a:extLst>
          </p:cNvPr>
          <p:cNvSpPr txBox="1">
            <a:spLocks/>
          </p:cNvSpPr>
          <p:nvPr/>
        </p:nvSpPr>
        <p:spPr>
          <a:xfrm>
            <a:off x="852257" y="790112"/>
            <a:ext cx="9889724" cy="674703"/>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R="0" lvl="0" algn="l" defTabSz="457200" rtl="0" eaLnBrk="1" fontAlgn="auto" latinLnBrk="0" hangingPunct="1">
              <a:lnSpc>
                <a:spcPct val="100000"/>
              </a:lnSpc>
              <a:spcBef>
                <a:spcPts val="0"/>
              </a:spcBef>
              <a:spcAft>
                <a:spcPts val="0"/>
              </a:spcAft>
              <a:buClrTx/>
              <a:buSzPct val="100000"/>
              <a:tabLst/>
              <a:defRPr/>
            </a:pPr>
            <a:r>
              <a:rPr lang="en-US" sz="8000" dirty="0">
                <a:latin typeface="Microsoft JhengHei" panose="020B0604030504040204" pitchFamily="34" charset="-120"/>
                <a:ea typeface="Microsoft JhengHei" panose="020B0604030504040204" pitchFamily="34" charset="-120"/>
              </a:rPr>
              <a:t>                                                       Page for Ordering services</a:t>
            </a:r>
          </a:p>
          <a:p>
            <a:pPr marR="0" lvl="0" algn="l" defTabSz="457200" rtl="0" eaLnBrk="1" fontAlgn="auto" latinLnBrk="0" hangingPunct="1">
              <a:lnSpc>
                <a:spcPct val="100000"/>
              </a:lnSpc>
              <a:spcBef>
                <a:spcPts val="0"/>
              </a:spcBef>
              <a:spcAft>
                <a:spcPts val="0"/>
              </a:spcAft>
              <a:buClrTx/>
              <a:buSzPct val="100000"/>
              <a:tabLst/>
              <a:defRPr/>
            </a:pPr>
            <a:endParaRPr lang="en-US" sz="8000" dirty="0">
              <a:latin typeface="Microsoft JhengHei" panose="020B0604030504040204" pitchFamily="34" charset="-120"/>
              <a:ea typeface="Microsoft JhengHei" panose="020B0604030504040204" pitchFamily="34" charset="-120"/>
            </a:endParaRPr>
          </a:p>
          <a:p>
            <a:pPr marR="0" lvl="0" algn="l" defTabSz="457200" rtl="0" eaLnBrk="1" fontAlgn="auto" latinLnBrk="0" hangingPunct="1">
              <a:lnSpc>
                <a:spcPct val="100000"/>
              </a:lnSpc>
              <a:spcBef>
                <a:spcPts val="0"/>
              </a:spcBef>
              <a:spcAft>
                <a:spcPts val="0"/>
              </a:spcAft>
              <a:buClrTx/>
              <a:buSzPct val="100000"/>
              <a:tabLst/>
              <a:defRPr/>
            </a:pPr>
            <a:r>
              <a:rPr lang="en-US" sz="8000" dirty="0">
                <a:latin typeface="Microsoft JhengHei" panose="020B0604030504040204" pitchFamily="34" charset="-120"/>
                <a:ea typeface="Microsoft JhengHei" panose="020B0604030504040204" pitchFamily="34" charset="-120"/>
              </a:rPr>
              <a:t>       After choosing service and area (AC Services, Area1 in this screenshot)</a:t>
            </a:r>
            <a:endParaRPr kumimoji="0" lang="en-IN" sz="80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pic>
        <p:nvPicPr>
          <p:cNvPr id="10" name="Content Placeholder 9">
            <a:extLst>
              <a:ext uri="{FF2B5EF4-FFF2-40B4-BE49-F238E27FC236}">
                <a16:creationId xmlns:a16="http://schemas.microsoft.com/office/drawing/2014/main" id="{3E475107-4ABE-44B5-8462-0538223FDB7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29" b="5572"/>
          <a:stretch/>
        </p:blipFill>
        <p:spPr>
          <a:xfrm>
            <a:off x="642177" y="1637929"/>
            <a:ext cx="10907671" cy="5043379"/>
          </a:xfrm>
        </p:spPr>
      </p:pic>
    </p:spTree>
    <p:extLst>
      <p:ext uri="{BB962C8B-B14F-4D97-AF65-F5344CB8AC3E}">
        <p14:creationId xmlns:p14="http://schemas.microsoft.com/office/powerpoint/2010/main" val="3636911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6EE7-32F4-4588-B167-A5C71191D384}"/>
              </a:ext>
            </a:extLst>
          </p:cNvPr>
          <p:cNvSpPr>
            <a:spLocks noGrp="1"/>
          </p:cNvSpPr>
          <p:nvPr>
            <p:ph type="title"/>
          </p:nvPr>
        </p:nvSpPr>
        <p:spPr>
          <a:xfrm>
            <a:off x="2588725" y="1031084"/>
            <a:ext cx="9603275" cy="360571"/>
          </a:xfrm>
        </p:spPr>
        <p:txBody>
          <a:bodyPr>
            <a:noAutofit/>
          </a:bodyPr>
          <a:lstStyle/>
          <a:p>
            <a:r>
              <a:rPr lang="en-US" sz="2400" dirty="0"/>
              <a:t>          Previous page continued….</a:t>
            </a:r>
            <a:endParaRPr lang="en-IN" sz="2400" dirty="0"/>
          </a:p>
        </p:txBody>
      </p:sp>
      <p:pic>
        <p:nvPicPr>
          <p:cNvPr id="9" name="Content Placeholder 8">
            <a:extLst>
              <a:ext uri="{FF2B5EF4-FFF2-40B4-BE49-F238E27FC236}">
                <a16:creationId xmlns:a16="http://schemas.microsoft.com/office/drawing/2014/main" id="{92E750F8-31F3-4BD7-82ED-17E3091A4FB3}"/>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62" b="5361"/>
          <a:stretch/>
        </p:blipFill>
        <p:spPr>
          <a:xfrm>
            <a:off x="403872" y="1391655"/>
            <a:ext cx="11114421" cy="5206369"/>
          </a:xfrm>
        </p:spPr>
      </p:pic>
    </p:spTree>
    <p:extLst>
      <p:ext uri="{BB962C8B-B14F-4D97-AF65-F5344CB8AC3E}">
        <p14:creationId xmlns:p14="http://schemas.microsoft.com/office/powerpoint/2010/main" val="1661596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C515-22DB-4C94-8556-0CAF58963BC9}"/>
              </a:ext>
            </a:extLst>
          </p:cNvPr>
          <p:cNvSpPr>
            <a:spLocks noGrp="1"/>
          </p:cNvSpPr>
          <p:nvPr>
            <p:ph type="title"/>
          </p:nvPr>
        </p:nvSpPr>
        <p:spPr>
          <a:xfrm>
            <a:off x="7162799" y="1902192"/>
            <a:ext cx="4960765" cy="374477"/>
          </a:xfrm>
        </p:spPr>
        <p:txBody>
          <a:bodyPr>
            <a:noAutofit/>
          </a:bodyPr>
          <a:lstStyle/>
          <a:p>
            <a:pPr algn="ctr"/>
            <a:r>
              <a:rPr lang="en-US" dirty="0"/>
              <a:t>My Services Page</a:t>
            </a:r>
            <a:endParaRPr lang="en-IN" dirty="0"/>
          </a:p>
        </p:txBody>
      </p:sp>
      <p:pic>
        <p:nvPicPr>
          <p:cNvPr id="5" name="Content Placeholder 4">
            <a:extLst>
              <a:ext uri="{FF2B5EF4-FFF2-40B4-BE49-F238E27FC236}">
                <a16:creationId xmlns:a16="http://schemas.microsoft.com/office/drawing/2014/main" id="{F7608016-12BB-4C01-889A-2F6777ACC6E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690" b="4224"/>
          <a:stretch/>
        </p:blipFill>
        <p:spPr>
          <a:xfrm>
            <a:off x="68435" y="359781"/>
            <a:ext cx="7587424" cy="3588711"/>
          </a:xfrm>
        </p:spPr>
      </p:pic>
      <p:pic>
        <p:nvPicPr>
          <p:cNvPr id="6" name="Picture 5">
            <a:extLst>
              <a:ext uri="{FF2B5EF4-FFF2-40B4-BE49-F238E27FC236}">
                <a16:creationId xmlns:a16="http://schemas.microsoft.com/office/drawing/2014/main" id="{EE862F55-06E0-485E-AF63-7DDCAF5B1E75}"/>
              </a:ext>
            </a:extLst>
          </p:cNvPr>
          <p:cNvPicPr>
            <a:picLocks noChangeAspect="1"/>
          </p:cNvPicPr>
          <p:nvPr/>
        </p:nvPicPr>
        <p:blipFill rotWithShape="1">
          <a:blip r:embed="rId3"/>
          <a:srcRect l="5882" t="54771" r="15350" b="23923"/>
          <a:stretch/>
        </p:blipFill>
        <p:spPr>
          <a:xfrm>
            <a:off x="3263153" y="4026906"/>
            <a:ext cx="8928847" cy="1358625"/>
          </a:xfrm>
          <a:prstGeom prst="rect">
            <a:avLst/>
          </a:prstGeom>
        </p:spPr>
      </p:pic>
      <p:sp>
        <p:nvSpPr>
          <p:cNvPr id="9" name="Title 1">
            <a:extLst>
              <a:ext uri="{FF2B5EF4-FFF2-40B4-BE49-F238E27FC236}">
                <a16:creationId xmlns:a16="http://schemas.microsoft.com/office/drawing/2014/main" id="{3FD0F4AA-6C5F-4442-B7E4-6F3B2F0B37B0}"/>
              </a:ext>
            </a:extLst>
          </p:cNvPr>
          <p:cNvSpPr txBox="1">
            <a:spLocks/>
          </p:cNvSpPr>
          <p:nvPr/>
        </p:nvSpPr>
        <p:spPr>
          <a:xfrm>
            <a:off x="206188" y="4486753"/>
            <a:ext cx="4401671" cy="46255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000" dirty="0"/>
              <a:t>Giving rating</a:t>
            </a:r>
            <a:endParaRPr lang="en-IN" sz="2000" dirty="0"/>
          </a:p>
        </p:txBody>
      </p:sp>
      <p:sp>
        <p:nvSpPr>
          <p:cNvPr id="10" name="Title 1">
            <a:extLst>
              <a:ext uri="{FF2B5EF4-FFF2-40B4-BE49-F238E27FC236}">
                <a16:creationId xmlns:a16="http://schemas.microsoft.com/office/drawing/2014/main" id="{5154F6DD-4C4B-4BF4-88D9-A9988C86ECD6}"/>
              </a:ext>
            </a:extLst>
          </p:cNvPr>
          <p:cNvSpPr txBox="1">
            <a:spLocks/>
          </p:cNvSpPr>
          <p:nvPr/>
        </p:nvSpPr>
        <p:spPr>
          <a:xfrm>
            <a:off x="7655859" y="5796265"/>
            <a:ext cx="4401671" cy="462551"/>
          </a:xfrm>
          <a:prstGeom prst="rect">
            <a:avLst/>
          </a:prstGeom>
        </p:spPr>
        <p:txBody>
          <a:bodyPr vert="horz" lIns="91440" tIns="45720" rIns="91440" bIns="45720" rtlCol="0" anchor="t">
            <a:normAutofit fontScale="975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ctr"/>
            <a:r>
              <a:rPr lang="en-US" sz="2000" dirty="0"/>
              <a:t>Giving review</a:t>
            </a:r>
            <a:endParaRPr lang="en-IN" sz="2000" dirty="0"/>
          </a:p>
        </p:txBody>
      </p:sp>
      <p:pic>
        <p:nvPicPr>
          <p:cNvPr id="12" name="Picture 11">
            <a:extLst>
              <a:ext uri="{FF2B5EF4-FFF2-40B4-BE49-F238E27FC236}">
                <a16:creationId xmlns:a16="http://schemas.microsoft.com/office/drawing/2014/main" id="{0E6FBE5D-73B6-40CA-9C63-095BDF190690}"/>
              </a:ext>
            </a:extLst>
          </p:cNvPr>
          <p:cNvPicPr>
            <a:picLocks noChangeAspect="1"/>
          </p:cNvPicPr>
          <p:nvPr/>
        </p:nvPicPr>
        <p:blipFill rotWithShape="1">
          <a:blip r:embed="rId4">
            <a:extLst>
              <a:ext uri="{28A0092B-C50C-407E-A947-70E740481C1C}">
                <a14:useLocalDpi xmlns:a14="http://schemas.microsoft.com/office/drawing/2010/main" val="0"/>
              </a:ext>
            </a:extLst>
          </a:blip>
          <a:srcRect l="5442" t="44837" r="16397" b="35353"/>
          <a:stretch/>
        </p:blipFill>
        <p:spPr>
          <a:xfrm>
            <a:off x="134470" y="5487565"/>
            <a:ext cx="8615082" cy="1228258"/>
          </a:xfrm>
          <a:prstGeom prst="rect">
            <a:avLst/>
          </a:prstGeom>
        </p:spPr>
      </p:pic>
    </p:spTree>
    <p:extLst>
      <p:ext uri="{BB962C8B-B14F-4D97-AF65-F5344CB8AC3E}">
        <p14:creationId xmlns:p14="http://schemas.microsoft.com/office/powerpoint/2010/main" val="348451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05BB4-3B89-448C-A7E0-D962ED8D09BF}"/>
              </a:ext>
            </a:extLst>
          </p:cNvPr>
          <p:cNvSpPr>
            <a:spLocks noGrp="1"/>
          </p:cNvSpPr>
          <p:nvPr>
            <p:ph type="title"/>
          </p:nvPr>
        </p:nvSpPr>
        <p:spPr>
          <a:xfrm>
            <a:off x="888223" y="164430"/>
            <a:ext cx="9603275" cy="1049235"/>
          </a:xfrm>
        </p:spPr>
        <p:txBody>
          <a:bodyPr>
            <a:normAutofit/>
          </a:bodyPr>
          <a:lstStyle/>
          <a:p>
            <a:r>
              <a:rPr lang="en-US" sz="2400" dirty="0"/>
              <a:t>My services page: Continued</a:t>
            </a:r>
            <a:endParaRPr lang="en-IN" sz="2400" dirty="0"/>
          </a:p>
        </p:txBody>
      </p:sp>
      <p:pic>
        <p:nvPicPr>
          <p:cNvPr id="5" name="Content Placeholder 4">
            <a:extLst>
              <a:ext uri="{FF2B5EF4-FFF2-40B4-BE49-F238E27FC236}">
                <a16:creationId xmlns:a16="http://schemas.microsoft.com/office/drawing/2014/main" id="{061CDC9B-5DF5-4CE3-B792-A2D0707177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90" b="4272"/>
          <a:stretch/>
        </p:blipFill>
        <p:spPr>
          <a:xfrm>
            <a:off x="322730" y="519954"/>
            <a:ext cx="8946776" cy="4259450"/>
          </a:xfrm>
        </p:spPr>
      </p:pic>
      <p:pic>
        <p:nvPicPr>
          <p:cNvPr id="7" name="Picture 6">
            <a:extLst>
              <a:ext uri="{FF2B5EF4-FFF2-40B4-BE49-F238E27FC236}">
                <a16:creationId xmlns:a16="http://schemas.microsoft.com/office/drawing/2014/main" id="{8A95849E-2EC4-4265-93AC-8A2463B95502}"/>
              </a:ext>
            </a:extLst>
          </p:cNvPr>
          <p:cNvPicPr>
            <a:picLocks noChangeAspect="1"/>
          </p:cNvPicPr>
          <p:nvPr/>
        </p:nvPicPr>
        <p:blipFill rotWithShape="1">
          <a:blip r:embed="rId3">
            <a:extLst>
              <a:ext uri="{28A0092B-C50C-407E-A947-70E740481C1C}">
                <a14:useLocalDpi xmlns:a14="http://schemas.microsoft.com/office/drawing/2010/main" val="0"/>
              </a:ext>
            </a:extLst>
          </a:blip>
          <a:srcRect l="6029" t="38767" r="9265" b="40785"/>
          <a:stretch/>
        </p:blipFill>
        <p:spPr>
          <a:xfrm>
            <a:off x="322730" y="5036317"/>
            <a:ext cx="9586207" cy="1301729"/>
          </a:xfrm>
          <a:prstGeom prst="rect">
            <a:avLst/>
          </a:prstGeom>
        </p:spPr>
      </p:pic>
      <p:sp>
        <p:nvSpPr>
          <p:cNvPr id="8" name="Title 1">
            <a:extLst>
              <a:ext uri="{FF2B5EF4-FFF2-40B4-BE49-F238E27FC236}">
                <a16:creationId xmlns:a16="http://schemas.microsoft.com/office/drawing/2014/main" id="{BE9C95B3-52DF-4691-959F-29657F3C7583}"/>
              </a:ext>
            </a:extLst>
          </p:cNvPr>
          <p:cNvSpPr txBox="1">
            <a:spLocks/>
          </p:cNvSpPr>
          <p:nvPr/>
        </p:nvSpPr>
        <p:spPr>
          <a:xfrm>
            <a:off x="9908937" y="5316921"/>
            <a:ext cx="2121843"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000" dirty="0"/>
              <a:t>Giving reviews</a:t>
            </a:r>
            <a:endParaRPr lang="en-IN" sz="2000" dirty="0"/>
          </a:p>
        </p:txBody>
      </p:sp>
    </p:spTree>
    <p:extLst>
      <p:ext uri="{BB962C8B-B14F-4D97-AF65-F5344CB8AC3E}">
        <p14:creationId xmlns:p14="http://schemas.microsoft.com/office/powerpoint/2010/main" val="160122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E3A32-F7FD-41D6-95D4-613F9562475E}"/>
              </a:ext>
            </a:extLst>
          </p:cNvPr>
          <p:cNvSpPr>
            <a:spLocks noGrp="1"/>
          </p:cNvSpPr>
          <p:nvPr>
            <p:ph type="title"/>
          </p:nvPr>
        </p:nvSpPr>
        <p:spPr>
          <a:xfrm>
            <a:off x="1246811" y="44640"/>
            <a:ext cx="8766765" cy="438330"/>
          </a:xfrm>
        </p:spPr>
        <p:txBody>
          <a:bodyPr>
            <a:normAutofit fontScale="90000"/>
          </a:bodyPr>
          <a:lstStyle/>
          <a:p>
            <a:r>
              <a:rPr lang="en-US" dirty="0"/>
              <a:t>Mediator Page (All Services requested)</a:t>
            </a:r>
            <a:endParaRPr lang="en-IN" dirty="0"/>
          </a:p>
        </p:txBody>
      </p:sp>
      <p:pic>
        <p:nvPicPr>
          <p:cNvPr id="5" name="Content Placeholder 4">
            <a:extLst>
              <a:ext uri="{FF2B5EF4-FFF2-40B4-BE49-F238E27FC236}">
                <a16:creationId xmlns:a16="http://schemas.microsoft.com/office/drawing/2014/main" id="{B29A7B4D-C405-4ECF-88AD-4AFAD6E6971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3" t="12451" r="153" b="4544"/>
          <a:stretch/>
        </p:blipFill>
        <p:spPr>
          <a:xfrm>
            <a:off x="359050" y="558553"/>
            <a:ext cx="9632717" cy="4497541"/>
          </a:xfrm>
        </p:spPr>
      </p:pic>
      <p:sp>
        <p:nvSpPr>
          <p:cNvPr id="8" name="Title 1">
            <a:extLst>
              <a:ext uri="{FF2B5EF4-FFF2-40B4-BE49-F238E27FC236}">
                <a16:creationId xmlns:a16="http://schemas.microsoft.com/office/drawing/2014/main" id="{629AC15E-0F7B-476E-879A-6FA301B6A85E}"/>
              </a:ext>
            </a:extLst>
          </p:cNvPr>
          <p:cNvSpPr txBox="1">
            <a:spLocks/>
          </p:cNvSpPr>
          <p:nvPr/>
        </p:nvSpPr>
        <p:spPr>
          <a:xfrm>
            <a:off x="9655451" y="5316921"/>
            <a:ext cx="2536549" cy="1049235"/>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endParaRPr lang="en-US" sz="1800" dirty="0"/>
          </a:p>
          <a:p>
            <a:r>
              <a:rPr lang="en-US" sz="1800" dirty="0"/>
              <a:t>Changing Status</a:t>
            </a:r>
            <a:endParaRPr lang="en-IN" sz="1800" dirty="0"/>
          </a:p>
        </p:txBody>
      </p:sp>
      <p:pic>
        <p:nvPicPr>
          <p:cNvPr id="10" name="Picture 9">
            <a:extLst>
              <a:ext uri="{FF2B5EF4-FFF2-40B4-BE49-F238E27FC236}">
                <a16:creationId xmlns:a16="http://schemas.microsoft.com/office/drawing/2014/main" id="{500C9709-F72C-4E2E-9F28-FB188BC1793D}"/>
              </a:ext>
            </a:extLst>
          </p:cNvPr>
          <p:cNvPicPr>
            <a:picLocks noChangeAspect="1"/>
          </p:cNvPicPr>
          <p:nvPr/>
        </p:nvPicPr>
        <p:blipFill rotWithShape="1">
          <a:blip r:embed="rId3">
            <a:extLst>
              <a:ext uri="{28A0092B-C50C-407E-A947-70E740481C1C}">
                <a14:useLocalDpi xmlns:a14="http://schemas.microsoft.com/office/drawing/2010/main" val="0"/>
              </a:ext>
            </a:extLst>
          </a:blip>
          <a:srcRect l="6986" t="35686" r="8455" b="40784"/>
          <a:stretch/>
        </p:blipFill>
        <p:spPr>
          <a:xfrm>
            <a:off x="359050" y="5199530"/>
            <a:ext cx="9296401" cy="1455090"/>
          </a:xfrm>
          <a:prstGeom prst="rect">
            <a:avLst/>
          </a:prstGeom>
        </p:spPr>
      </p:pic>
    </p:spTree>
    <p:extLst>
      <p:ext uri="{BB962C8B-B14F-4D97-AF65-F5344CB8AC3E}">
        <p14:creationId xmlns:p14="http://schemas.microsoft.com/office/powerpoint/2010/main" val="2551972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4217B0-1C33-4226-9D4B-7C197DCB449B}"/>
              </a:ext>
            </a:extLst>
          </p:cNvPr>
          <p:cNvSpPr>
            <a:spLocks noGrp="1"/>
          </p:cNvSpPr>
          <p:nvPr>
            <p:ph type="title"/>
          </p:nvPr>
        </p:nvSpPr>
        <p:spPr>
          <a:xfrm>
            <a:off x="1130270" y="164431"/>
            <a:ext cx="9250858" cy="438330"/>
          </a:xfrm>
        </p:spPr>
        <p:txBody>
          <a:bodyPr>
            <a:normAutofit fontScale="90000"/>
          </a:bodyPr>
          <a:lstStyle/>
          <a:p>
            <a:r>
              <a:rPr lang="en-US" dirty="0"/>
              <a:t>Mediator Page (All Contacts requested)</a:t>
            </a:r>
            <a:endParaRPr lang="en-IN" dirty="0"/>
          </a:p>
        </p:txBody>
      </p:sp>
      <p:pic>
        <p:nvPicPr>
          <p:cNvPr id="5" name="Content Placeholder 4">
            <a:extLst>
              <a:ext uri="{FF2B5EF4-FFF2-40B4-BE49-F238E27FC236}">
                <a16:creationId xmlns:a16="http://schemas.microsoft.com/office/drawing/2014/main" id="{7B8196B6-C45A-413A-9728-37F8A6AAA7B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07" b="4816"/>
          <a:stretch/>
        </p:blipFill>
        <p:spPr>
          <a:xfrm>
            <a:off x="753495" y="977153"/>
            <a:ext cx="10685469" cy="5005433"/>
          </a:xfrm>
        </p:spPr>
      </p:pic>
    </p:spTree>
    <p:extLst>
      <p:ext uri="{BB962C8B-B14F-4D97-AF65-F5344CB8AC3E}">
        <p14:creationId xmlns:p14="http://schemas.microsoft.com/office/powerpoint/2010/main" val="423477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F19B0-4AB5-4C06-B5B0-89BE52519B2D}"/>
              </a:ext>
            </a:extLst>
          </p:cNvPr>
          <p:cNvSpPr>
            <a:spLocks noGrp="1"/>
          </p:cNvSpPr>
          <p:nvPr>
            <p:ph type="title"/>
          </p:nvPr>
        </p:nvSpPr>
        <p:spPr/>
        <p:txBody>
          <a:bodyPr/>
          <a:lstStyle/>
          <a:p>
            <a:r>
              <a:rPr lang="en-US" dirty="0"/>
              <a:t>Mediator Page (All Service providers)</a:t>
            </a:r>
            <a:endParaRPr lang="en-IN" dirty="0"/>
          </a:p>
        </p:txBody>
      </p:sp>
      <p:pic>
        <p:nvPicPr>
          <p:cNvPr id="5" name="Content Placeholder 4">
            <a:extLst>
              <a:ext uri="{FF2B5EF4-FFF2-40B4-BE49-F238E27FC236}">
                <a16:creationId xmlns:a16="http://schemas.microsoft.com/office/drawing/2014/main" id="{52772BD1-B721-45C7-92B3-029955357D7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635" b="21689"/>
          <a:stretch/>
        </p:blipFill>
        <p:spPr>
          <a:xfrm>
            <a:off x="896932" y="1509317"/>
            <a:ext cx="10890882" cy="4084659"/>
          </a:xfrm>
        </p:spPr>
      </p:pic>
    </p:spTree>
    <p:extLst>
      <p:ext uri="{BB962C8B-B14F-4D97-AF65-F5344CB8AC3E}">
        <p14:creationId xmlns:p14="http://schemas.microsoft.com/office/powerpoint/2010/main" val="1333883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D1048-0D10-45A3-A96F-DA81CFFC3E21}"/>
              </a:ext>
            </a:extLst>
          </p:cNvPr>
          <p:cNvSpPr>
            <a:spLocks noGrp="1"/>
          </p:cNvSpPr>
          <p:nvPr>
            <p:ph type="title"/>
          </p:nvPr>
        </p:nvSpPr>
        <p:spPr>
          <a:xfrm>
            <a:off x="1130270" y="92712"/>
            <a:ext cx="9603275" cy="1049235"/>
          </a:xfrm>
        </p:spPr>
        <p:txBody>
          <a:bodyPr/>
          <a:lstStyle/>
          <a:p>
            <a:r>
              <a:rPr lang="en-US" dirty="0"/>
              <a:t>Messages </a:t>
            </a:r>
            <a:endParaRPr lang="en-IN" dirty="0"/>
          </a:p>
        </p:txBody>
      </p:sp>
      <p:pic>
        <p:nvPicPr>
          <p:cNvPr id="5" name="Content Placeholder 4">
            <a:extLst>
              <a:ext uri="{FF2B5EF4-FFF2-40B4-BE49-F238E27FC236}">
                <a16:creationId xmlns:a16="http://schemas.microsoft.com/office/drawing/2014/main" id="{7447913A-4972-41D8-A4B7-127D3D73565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906" b="73670"/>
          <a:stretch/>
        </p:blipFill>
        <p:spPr>
          <a:xfrm>
            <a:off x="365391" y="1132983"/>
            <a:ext cx="10509792" cy="852700"/>
          </a:xfrm>
        </p:spPr>
      </p:pic>
      <p:sp>
        <p:nvSpPr>
          <p:cNvPr id="6" name="Title 1">
            <a:extLst>
              <a:ext uri="{FF2B5EF4-FFF2-40B4-BE49-F238E27FC236}">
                <a16:creationId xmlns:a16="http://schemas.microsoft.com/office/drawing/2014/main" id="{BCC840C7-82F3-40B8-86F4-D1471AC25FE9}"/>
              </a:ext>
            </a:extLst>
          </p:cNvPr>
          <p:cNvSpPr txBox="1">
            <a:spLocks/>
          </p:cNvSpPr>
          <p:nvPr/>
        </p:nvSpPr>
        <p:spPr>
          <a:xfrm>
            <a:off x="365394" y="762000"/>
            <a:ext cx="10520552" cy="37994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400" dirty="0"/>
              <a:t>Error at time of login</a:t>
            </a:r>
            <a:r>
              <a:rPr lang="en-US" dirty="0"/>
              <a:t> </a:t>
            </a:r>
            <a:endParaRPr lang="en-IN" dirty="0"/>
          </a:p>
        </p:txBody>
      </p:sp>
      <p:sp>
        <p:nvSpPr>
          <p:cNvPr id="7" name="Title 1">
            <a:extLst>
              <a:ext uri="{FF2B5EF4-FFF2-40B4-BE49-F238E27FC236}">
                <a16:creationId xmlns:a16="http://schemas.microsoft.com/office/drawing/2014/main" id="{3865F907-A57B-4506-92A7-EFA94AA3108F}"/>
              </a:ext>
            </a:extLst>
          </p:cNvPr>
          <p:cNvSpPr txBox="1">
            <a:spLocks/>
          </p:cNvSpPr>
          <p:nvPr/>
        </p:nvSpPr>
        <p:spPr>
          <a:xfrm>
            <a:off x="212993" y="1976718"/>
            <a:ext cx="10520552" cy="37994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400" dirty="0"/>
              <a:t>  Errors at time of register</a:t>
            </a:r>
            <a:r>
              <a:rPr lang="en-US" dirty="0"/>
              <a:t> </a:t>
            </a:r>
            <a:endParaRPr lang="en-IN" dirty="0"/>
          </a:p>
        </p:txBody>
      </p:sp>
      <p:pic>
        <p:nvPicPr>
          <p:cNvPr id="9" name="Picture 8">
            <a:extLst>
              <a:ext uri="{FF2B5EF4-FFF2-40B4-BE49-F238E27FC236}">
                <a16:creationId xmlns:a16="http://schemas.microsoft.com/office/drawing/2014/main" id="{322B2BC9-906F-4B84-B298-8C7AD4D9002E}"/>
              </a:ext>
            </a:extLst>
          </p:cNvPr>
          <p:cNvPicPr>
            <a:picLocks noChangeAspect="1"/>
          </p:cNvPicPr>
          <p:nvPr/>
        </p:nvPicPr>
        <p:blipFill rotWithShape="1">
          <a:blip r:embed="rId3">
            <a:extLst>
              <a:ext uri="{28A0092B-C50C-407E-A947-70E740481C1C}">
                <a14:useLocalDpi xmlns:a14="http://schemas.microsoft.com/office/drawing/2010/main" val="0"/>
              </a:ext>
            </a:extLst>
          </a:blip>
          <a:srcRect t="12157" b="73589"/>
          <a:stretch/>
        </p:blipFill>
        <p:spPr>
          <a:xfrm>
            <a:off x="365392" y="2474738"/>
            <a:ext cx="10635223" cy="852700"/>
          </a:xfrm>
          <a:prstGeom prst="rect">
            <a:avLst/>
          </a:prstGeom>
        </p:spPr>
      </p:pic>
      <p:pic>
        <p:nvPicPr>
          <p:cNvPr id="11" name="Picture 10">
            <a:extLst>
              <a:ext uri="{FF2B5EF4-FFF2-40B4-BE49-F238E27FC236}">
                <a16:creationId xmlns:a16="http://schemas.microsoft.com/office/drawing/2014/main" id="{61EA426F-42BB-48ED-96FD-10D92A287D79}"/>
              </a:ext>
            </a:extLst>
          </p:cNvPr>
          <p:cNvPicPr>
            <a:picLocks noChangeAspect="1"/>
          </p:cNvPicPr>
          <p:nvPr/>
        </p:nvPicPr>
        <p:blipFill rotWithShape="1">
          <a:blip r:embed="rId4">
            <a:extLst>
              <a:ext uri="{28A0092B-C50C-407E-A947-70E740481C1C}">
                <a14:useLocalDpi xmlns:a14="http://schemas.microsoft.com/office/drawing/2010/main" val="0"/>
              </a:ext>
            </a:extLst>
          </a:blip>
          <a:srcRect t="13122" b="73464"/>
          <a:stretch/>
        </p:blipFill>
        <p:spPr>
          <a:xfrm>
            <a:off x="365392" y="3481328"/>
            <a:ext cx="10661196" cy="804430"/>
          </a:xfrm>
          <a:prstGeom prst="rect">
            <a:avLst/>
          </a:prstGeom>
        </p:spPr>
      </p:pic>
      <p:pic>
        <p:nvPicPr>
          <p:cNvPr id="13" name="Picture 12">
            <a:extLst>
              <a:ext uri="{FF2B5EF4-FFF2-40B4-BE49-F238E27FC236}">
                <a16:creationId xmlns:a16="http://schemas.microsoft.com/office/drawing/2014/main" id="{CE193153-005E-4D82-AF28-7887553B5ACD}"/>
              </a:ext>
            </a:extLst>
          </p:cNvPr>
          <p:cNvPicPr>
            <a:picLocks noChangeAspect="1"/>
          </p:cNvPicPr>
          <p:nvPr/>
        </p:nvPicPr>
        <p:blipFill rotWithShape="1">
          <a:blip r:embed="rId5">
            <a:extLst>
              <a:ext uri="{28A0092B-C50C-407E-A947-70E740481C1C}">
                <a14:useLocalDpi xmlns:a14="http://schemas.microsoft.com/office/drawing/2010/main" val="0"/>
              </a:ext>
            </a:extLst>
          </a:blip>
          <a:srcRect t="12157" b="73589"/>
          <a:stretch/>
        </p:blipFill>
        <p:spPr>
          <a:xfrm>
            <a:off x="365391" y="4510807"/>
            <a:ext cx="10733659" cy="860592"/>
          </a:xfrm>
          <a:prstGeom prst="rect">
            <a:avLst/>
          </a:prstGeom>
        </p:spPr>
      </p:pic>
      <p:pic>
        <p:nvPicPr>
          <p:cNvPr id="15" name="Picture 14">
            <a:extLst>
              <a:ext uri="{FF2B5EF4-FFF2-40B4-BE49-F238E27FC236}">
                <a16:creationId xmlns:a16="http://schemas.microsoft.com/office/drawing/2014/main" id="{3BD96084-4538-4C6A-9E78-C0CBA3F05C8F}"/>
              </a:ext>
            </a:extLst>
          </p:cNvPr>
          <p:cNvPicPr>
            <a:picLocks noChangeAspect="1"/>
          </p:cNvPicPr>
          <p:nvPr/>
        </p:nvPicPr>
        <p:blipFill rotWithShape="1">
          <a:blip r:embed="rId6">
            <a:extLst>
              <a:ext uri="{28A0092B-C50C-407E-A947-70E740481C1C}">
                <a14:useLocalDpi xmlns:a14="http://schemas.microsoft.com/office/drawing/2010/main" val="0"/>
              </a:ext>
            </a:extLst>
          </a:blip>
          <a:srcRect t="12287" b="73590"/>
          <a:stretch/>
        </p:blipFill>
        <p:spPr>
          <a:xfrm>
            <a:off x="365391" y="5578519"/>
            <a:ext cx="10733659" cy="852700"/>
          </a:xfrm>
          <a:prstGeom prst="rect">
            <a:avLst/>
          </a:prstGeom>
        </p:spPr>
      </p:pic>
    </p:spTree>
    <p:extLst>
      <p:ext uri="{BB962C8B-B14F-4D97-AF65-F5344CB8AC3E}">
        <p14:creationId xmlns:p14="http://schemas.microsoft.com/office/powerpoint/2010/main" val="21482587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96B38B5-AD8C-42F8-8EE9-0B8C83C3E03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089" b="74487"/>
          <a:stretch/>
        </p:blipFill>
        <p:spPr>
          <a:xfrm>
            <a:off x="1094155" y="1416423"/>
            <a:ext cx="10766151" cy="873499"/>
          </a:xfrm>
        </p:spPr>
      </p:pic>
      <p:sp>
        <p:nvSpPr>
          <p:cNvPr id="4" name="Title 1">
            <a:extLst>
              <a:ext uri="{FF2B5EF4-FFF2-40B4-BE49-F238E27FC236}">
                <a16:creationId xmlns:a16="http://schemas.microsoft.com/office/drawing/2014/main" id="{A3668375-1EB1-45CC-9827-74FA8B348EFE}"/>
              </a:ext>
            </a:extLst>
          </p:cNvPr>
          <p:cNvSpPr txBox="1">
            <a:spLocks/>
          </p:cNvSpPr>
          <p:nvPr/>
        </p:nvSpPr>
        <p:spPr>
          <a:xfrm>
            <a:off x="392288" y="914400"/>
            <a:ext cx="10520552" cy="37994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400" dirty="0"/>
              <a:t>          Success Messages</a:t>
            </a:r>
            <a:r>
              <a:rPr lang="en-US" dirty="0"/>
              <a:t> </a:t>
            </a:r>
            <a:endParaRPr lang="en-IN" dirty="0"/>
          </a:p>
        </p:txBody>
      </p:sp>
      <p:pic>
        <p:nvPicPr>
          <p:cNvPr id="8" name="Picture 7">
            <a:extLst>
              <a:ext uri="{FF2B5EF4-FFF2-40B4-BE49-F238E27FC236}">
                <a16:creationId xmlns:a16="http://schemas.microsoft.com/office/drawing/2014/main" id="{37213417-0279-4CF9-A9A9-277507755E3C}"/>
              </a:ext>
            </a:extLst>
          </p:cNvPr>
          <p:cNvPicPr>
            <a:picLocks noChangeAspect="1"/>
          </p:cNvPicPr>
          <p:nvPr/>
        </p:nvPicPr>
        <p:blipFill rotWithShape="1">
          <a:blip r:embed="rId3">
            <a:extLst>
              <a:ext uri="{28A0092B-C50C-407E-A947-70E740481C1C}">
                <a14:useLocalDpi xmlns:a14="http://schemas.microsoft.com/office/drawing/2010/main" val="0"/>
              </a:ext>
            </a:extLst>
          </a:blip>
          <a:srcRect t="11895" b="74511"/>
          <a:stretch/>
        </p:blipFill>
        <p:spPr>
          <a:xfrm>
            <a:off x="1094155" y="2742962"/>
            <a:ext cx="10766151" cy="823294"/>
          </a:xfrm>
          <a:prstGeom prst="rect">
            <a:avLst/>
          </a:prstGeom>
        </p:spPr>
      </p:pic>
      <p:pic>
        <p:nvPicPr>
          <p:cNvPr id="10" name="Picture 9">
            <a:extLst>
              <a:ext uri="{FF2B5EF4-FFF2-40B4-BE49-F238E27FC236}">
                <a16:creationId xmlns:a16="http://schemas.microsoft.com/office/drawing/2014/main" id="{A739C946-2887-4F20-9EC8-E70D5881CD96}"/>
              </a:ext>
            </a:extLst>
          </p:cNvPr>
          <p:cNvPicPr>
            <a:picLocks noChangeAspect="1"/>
          </p:cNvPicPr>
          <p:nvPr/>
        </p:nvPicPr>
        <p:blipFill rotWithShape="1">
          <a:blip r:embed="rId4">
            <a:extLst>
              <a:ext uri="{28A0092B-C50C-407E-A947-70E740481C1C}">
                <a14:useLocalDpi xmlns:a14="http://schemas.microsoft.com/office/drawing/2010/main" val="0"/>
              </a:ext>
            </a:extLst>
          </a:blip>
          <a:srcRect t="11895" b="74511"/>
          <a:stretch/>
        </p:blipFill>
        <p:spPr>
          <a:xfrm>
            <a:off x="1094155" y="4021010"/>
            <a:ext cx="10766150" cy="823294"/>
          </a:xfrm>
          <a:prstGeom prst="rect">
            <a:avLst/>
          </a:prstGeom>
        </p:spPr>
      </p:pic>
      <p:pic>
        <p:nvPicPr>
          <p:cNvPr id="11" name="Picture 10">
            <a:extLst>
              <a:ext uri="{FF2B5EF4-FFF2-40B4-BE49-F238E27FC236}">
                <a16:creationId xmlns:a16="http://schemas.microsoft.com/office/drawing/2014/main" id="{AFF7B548-5B56-4910-B5E7-87D06D385CB6}"/>
              </a:ext>
            </a:extLst>
          </p:cNvPr>
          <p:cNvPicPr>
            <a:picLocks noChangeAspect="1"/>
          </p:cNvPicPr>
          <p:nvPr/>
        </p:nvPicPr>
        <p:blipFill rotWithShape="1">
          <a:blip r:embed="rId5"/>
          <a:srcRect l="34191" t="3922" r="34485" b="73725"/>
          <a:stretch/>
        </p:blipFill>
        <p:spPr>
          <a:xfrm>
            <a:off x="1094155" y="5299058"/>
            <a:ext cx="3818965" cy="1532966"/>
          </a:xfrm>
          <a:prstGeom prst="rect">
            <a:avLst/>
          </a:prstGeom>
        </p:spPr>
      </p:pic>
      <p:sp>
        <p:nvSpPr>
          <p:cNvPr id="12" name="Title 1">
            <a:extLst>
              <a:ext uri="{FF2B5EF4-FFF2-40B4-BE49-F238E27FC236}">
                <a16:creationId xmlns:a16="http://schemas.microsoft.com/office/drawing/2014/main" id="{DB164502-731F-449E-B62D-6B52E22A4C58}"/>
              </a:ext>
            </a:extLst>
          </p:cNvPr>
          <p:cNvSpPr txBox="1">
            <a:spLocks/>
          </p:cNvSpPr>
          <p:nvPr/>
        </p:nvSpPr>
        <p:spPr>
          <a:xfrm>
            <a:off x="392288" y="5029762"/>
            <a:ext cx="10520552" cy="379947"/>
          </a:xfrm>
          <a:prstGeom prst="rect">
            <a:avLst/>
          </a:prstGeom>
        </p:spPr>
        <p:txBody>
          <a:bodyPr vert="horz" lIns="91440" tIns="45720" rIns="91440" bIns="45720" rtlCol="0" anchor="t">
            <a:normAutofit fontScale="77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400" dirty="0"/>
              <a:t>          Confirmation Message</a:t>
            </a:r>
            <a:r>
              <a:rPr lang="en-US" dirty="0"/>
              <a:t> </a:t>
            </a:r>
            <a:endParaRPr lang="en-IN" dirty="0"/>
          </a:p>
        </p:txBody>
      </p:sp>
    </p:spTree>
    <p:extLst>
      <p:ext uri="{BB962C8B-B14F-4D97-AF65-F5344CB8AC3E}">
        <p14:creationId xmlns:p14="http://schemas.microsoft.com/office/powerpoint/2010/main" val="2251637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CF139-B0D6-4E0A-B7FB-769BB11D3702}"/>
              </a:ext>
            </a:extLst>
          </p:cNvPr>
          <p:cNvSpPr>
            <a:spLocks noGrp="1"/>
          </p:cNvSpPr>
          <p:nvPr>
            <p:ph type="title"/>
          </p:nvPr>
        </p:nvSpPr>
        <p:spPr/>
        <p:txBody>
          <a:bodyPr/>
          <a:lstStyle/>
          <a:p>
            <a:pPr algn="ct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OBJECTIVE</a:t>
            </a:r>
            <a:endParaRPr lang="en-IN" dirty="0"/>
          </a:p>
        </p:txBody>
      </p:sp>
      <p:sp>
        <p:nvSpPr>
          <p:cNvPr id="3" name="Content Placeholder 2">
            <a:extLst>
              <a:ext uri="{FF2B5EF4-FFF2-40B4-BE49-F238E27FC236}">
                <a16:creationId xmlns:a16="http://schemas.microsoft.com/office/drawing/2014/main" id="{CAD136E4-755B-4570-95BB-7AC0DF053365}"/>
              </a:ext>
            </a:extLst>
          </p:cNvPr>
          <p:cNvSpPr>
            <a:spLocks noGrp="1"/>
          </p:cNvSpPr>
          <p:nvPr>
            <p:ph idx="1"/>
          </p:nvPr>
        </p:nvSpPr>
        <p:spPr/>
        <p:txBody>
          <a:bodyPr/>
          <a:lstStyle/>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IN" sz="2400" b="0" i="0" u="none" strike="noStrike" kern="1200" cap="none" spc="-1" normalizeH="0" baseline="0" noProof="0" dirty="0">
                <a:ln>
                  <a:noFill/>
                </a:ln>
                <a:solidFill>
                  <a:srgbClr val="000000"/>
                </a:solidFill>
                <a:effectLst/>
                <a:uLnTx/>
                <a:uFillTx/>
                <a:latin typeface="Calibri"/>
                <a:ea typeface="Calibri"/>
                <a:cs typeface="+mn-cs"/>
              </a:rPr>
              <a:t>We have build a web application, where customers can register and then login to book domestic services such as Electric service, AC services, Plumbing and Carpentry by choosing the required location where they want service and choosing the service provider of their own choice from the list. </a:t>
            </a:r>
            <a:endParaRPr kumimoji="0" lang="en-IN" sz="2400" b="0" i="0" u="none" strike="noStrike" kern="1200" cap="none" spc="0" normalizeH="0" baseline="0" noProof="0" dirty="0">
              <a:ln>
                <a:noFill/>
              </a:ln>
              <a:solidFill>
                <a:prstClr val="black"/>
              </a:solidFill>
              <a:effectLst/>
              <a:uLnTx/>
              <a:uFillTx/>
              <a:latin typeface="Corbel" panose="020B0503020204020204"/>
              <a:ea typeface="+mn-ea"/>
              <a:cs typeface="+mn-cs"/>
            </a:endParaRPr>
          </a:p>
          <a:p>
            <a:endParaRPr lang="en-IN" dirty="0"/>
          </a:p>
        </p:txBody>
      </p:sp>
    </p:spTree>
    <p:extLst>
      <p:ext uri="{BB962C8B-B14F-4D97-AF65-F5344CB8AC3E}">
        <p14:creationId xmlns:p14="http://schemas.microsoft.com/office/powerpoint/2010/main" val="1189107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1CAB389-71D0-4544-85EB-C1E3645076C7}"/>
              </a:ext>
            </a:extLst>
          </p:cNvPr>
          <p:cNvPicPr>
            <a:picLocks noGrp="1" noChangeAspect="1"/>
          </p:cNvPicPr>
          <p:nvPr>
            <p:ph idx="1"/>
          </p:nvPr>
        </p:nvPicPr>
        <p:blipFill>
          <a:blip r:embed="rId2"/>
          <a:stretch>
            <a:fillRect/>
          </a:stretch>
        </p:blipFill>
        <p:spPr>
          <a:xfrm>
            <a:off x="3322380" y="2397119"/>
            <a:ext cx="5218628" cy="1603387"/>
          </a:xfrm>
        </p:spPr>
      </p:pic>
    </p:spTree>
    <p:extLst>
      <p:ext uri="{BB962C8B-B14F-4D97-AF65-F5344CB8AC3E}">
        <p14:creationId xmlns:p14="http://schemas.microsoft.com/office/powerpoint/2010/main" val="15091873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4155B-9C4D-4A2D-8694-CD593BC4D27F}"/>
              </a:ext>
            </a:extLst>
          </p:cNvPr>
          <p:cNvSpPr>
            <a:spLocks noGrp="1"/>
          </p:cNvSpPr>
          <p:nvPr>
            <p:ph type="title"/>
          </p:nvPr>
        </p:nvSpPr>
        <p:spPr/>
        <p:txBody>
          <a:bodyPr/>
          <a:lstStyle/>
          <a:p>
            <a:pPr algn="ctr"/>
            <a:r>
              <a:rPr kumimoji="0" lang="en-US" sz="4000" b="0" i="0" u="none" strike="noStrike" kern="1200" cap="none" spc="0" normalizeH="0" baseline="0" noProof="0" dirty="0">
                <a:ln w="3175" cmpd="sng">
                  <a:noFill/>
                </a:ln>
                <a:solidFill>
                  <a:prstClr val="black"/>
                </a:solidFill>
                <a:effectLst/>
                <a:uLnTx/>
                <a:uFillTx/>
                <a:latin typeface="Corbel" panose="020B0503020204020204"/>
                <a:ea typeface="+mj-ea"/>
                <a:cs typeface="+mj-cs"/>
              </a:rPr>
              <a:t>MOTIVATION</a:t>
            </a:r>
            <a:endParaRPr lang="en-IN" dirty="0"/>
          </a:p>
        </p:txBody>
      </p:sp>
      <p:sp>
        <p:nvSpPr>
          <p:cNvPr id="3" name="Content Placeholder 2">
            <a:extLst>
              <a:ext uri="{FF2B5EF4-FFF2-40B4-BE49-F238E27FC236}">
                <a16:creationId xmlns:a16="http://schemas.microsoft.com/office/drawing/2014/main" id="{D4C34242-0E0E-4007-9E1A-E0950E5E7D94}"/>
              </a:ext>
            </a:extLst>
          </p:cNvPr>
          <p:cNvSpPr>
            <a:spLocks noGrp="1"/>
          </p:cNvSpPr>
          <p:nvPr>
            <p:ph idx="1"/>
          </p:nvPr>
        </p:nvSpPr>
        <p:spPr/>
        <p:txBody>
          <a:bodyPr/>
          <a:lstStyle/>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This website will provide an easy and convenient way to find a trained and reliable professional service provider for domestic services near the required location. </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Users will get an option to choose among different service providers based on their skills, reviews and rating.</a:t>
            </a:r>
            <a:endParaRPr kumimoji="0" lang="en-IN" sz="2400" b="0" i="0" u="none" strike="noStrike" kern="1200" cap="none" spc="0" normalizeH="0" baseline="0" noProof="0" dirty="0">
              <a:ln>
                <a:noFill/>
              </a:ln>
              <a:solidFill>
                <a:prstClr val="black"/>
              </a:solidFill>
              <a:effectLst/>
              <a:uLnTx/>
              <a:uFillTx/>
              <a:latin typeface="Corbel" panose="020B0503020204020204"/>
              <a:ea typeface="+mn-ea"/>
              <a:cs typeface="+mn-cs"/>
            </a:endParaRPr>
          </a:p>
        </p:txBody>
      </p:sp>
    </p:spTree>
    <p:extLst>
      <p:ext uri="{BB962C8B-B14F-4D97-AF65-F5344CB8AC3E}">
        <p14:creationId xmlns:p14="http://schemas.microsoft.com/office/powerpoint/2010/main" val="34345902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E5A8D-09DE-4864-8AD4-134A8CFBC564}"/>
              </a:ext>
            </a:extLst>
          </p:cNvPr>
          <p:cNvSpPr>
            <a:spLocks noGrp="1"/>
          </p:cNvSpPr>
          <p:nvPr>
            <p:ph type="title"/>
          </p:nvPr>
        </p:nvSpPr>
        <p:spPr/>
        <p:txBody>
          <a:bodyPr>
            <a:normAutofit/>
          </a:bodyPr>
          <a:lstStyle/>
          <a:p>
            <a:r>
              <a:rPr lang="en-US" sz="4000" dirty="0">
                <a:latin typeface="Corbel" panose="020B0503020204020204" pitchFamily="34" charset="0"/>
              </a:rPr>
              <a:t>METHODOLOGY</a:t>
            </a:r>
            <a:endParaRPr lang="en-IN" sz="4000" dirty="0">
              <a:latin typeface="Corbel" panose="020B0503020204020204" pitchFamily="34" charset="0"/>
            </a:endParaRPr>
          </a:p>
        </p:txBody>
      </p:sp>
      <p:sp>
        <p:nvSpPr>
          <p:cNvPr id="3" name="Content Placeholder 2">
            <a:extLst>
              <a:ext uri="{FF2B5EF4-FFF2-40B4-BE49-F238E27FC236}">
                <a16:creationId xmlns:a16="http://schemas.microsoft.com/office/drawing/2014/main" id="{7C15EE6F-BEC1-4DE4-8C1D-B4AC2F537CC2}"/>
              </a:ext>
            </a:extLst>
          </p:cNvPr>
          <p:cNvSpPr>
            <a:spLocks noGrp="1"/>
          </p:cNvSpPr>
          <p:nvPr>
            <p:ph idx="1"/>
          </p:nvPr>
        </p:nvSpPr>
        <p:spPr/>
        <p:txBody>
          <a:bodyPr/>
          <a:lstStyle/>
          <a:p>
            <a:r>
              <a:rPr lang="en-US" dirty="0"/>
              <a:t>MySQL Database is used to store data</a:t>
            </a:r>
          </a:p>
          <a:p>
            <a:r>
              <a:rPr lang="en-US" dirty="0"/>
              <a:t>Django framework (Django 3.2.6) is used for backend</a:t>
            </a:r>
          </a:p>
          <a:p>
            <a:r>
              <a:rPr lang="en-US" dirty="0"/>
              <a:t>Python 3 is used for coding part of Django</a:t>
            </a:r>
            <a:endParaRPr lang="en-IN" dirty="0"/>
          </a:p>
        </p:txBody>
      </p:sp>
    </p:spTree>
    <p:extLst>
      <p:ext uri="{BB962C8B-B14F-4D97-AF65-F5344CB8AC3E}">
        <p14:creationId xmlns:p14="http://schemas.microsoft.com/office/powerpoint/2010/main" val="35421427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F9DA3-3E12-455A-87F7-5E5BAFF232D8}"/>
              </a:ext>
            </a:extLst>
          </p:cNvPr>
          <p:cNvSpPr>
            <a:spLocks noGrp="1"/>
          </p:cNvSpPr>
          <p:nvPr>
            <p:ph type="title"/>
          </p:nvPr>
        </p:nvSpPr>
        <p:spPr>
          <a:xfrm>
            <a:off x="1130270" y="660361"/>
            <a:ext cx="9603275" cy="609145"/>
          </a:xfrm>
        </p:spPr>
        <p:txBody>
          <a:bodyPr>
            <a:normAutofit fontScale="90000"/>
          </a:bodyPr>
          <a:lstStyle/>
          <a:p>
            <a:pPr algn="ctr"/>
            <a:r>
              <a:rPr lang="en-US" sz="4000" dirty="0">
                <a:latin typeface="Corbel" panose="020B0503020204020204" pitchFamily="34" charset="0"/>
              </a:rPr>
              <a:t>FEATURES</a:t>
            </a:r>
            <a:endParaRPr lang="en-IN" sz="4000" dirty="0">
              <a:latin typeface="Corbel" panose="020B0503020204020204" pitchFamily="34" charset="0"/>
            </a:endParaRPr>
          </a:p>
        </p:txBody>
      </p:sp>
      <p:sp>
        <p:nvSpPr>
          <p:cNvPr id="3" name="Content Placeholder 2">
            <a:extLst>
              <a:ext uri="{FF2B5EF4-FFF2-40B4-BE49-F238E27FC236}">
                <a16:creationId xmlns:a16="http://schemas.microsoft.com/office/drawing/2014/main" id="{A5F9551A-B070-4B86-8CEA-E4D75C1C1E7D}"/>
              </a:ext>
            </a:extLst>
          </p:cNvPr>
          <p:cNvSpPr>
            <a:spLocks noGrp="1"/>
          </p:cNvSpPr>
          <p:nvPr>
            <p:ph idx="1"/>
          </p:nvPr>
        </p:nvSpPr>
        <p:spPr>
          <a:xfrm>
            <a:off x="1130270" y="1035955"/>
            <a:ext cx="9603275" cy="5308847"/>
          </a:xfrm>
        </p:spPr>
        <p:txBody>
          <a:bodyPr>
            <a:normAutofit fontScale="85000" lnSpcReduction="20000"/>
          </a:bodyPr>
          <a:lstStyle/>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User registration and login</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Creating a form in which user can choose service he requires and in which location</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Providing user with a list of service providers along with their ratings, reviews, minimum charges and speciality based upon service (Electric service, Plumbing, AC services or Carpenter) and location (Area1, Area2, Area3</a:t>
            </a:r>
            <a:r>
              <a:rPr lang="en-IN" dirty="0">
                <a:solidFill>
                  <a:prstClr val="black"/>
                </a:solidFill>
                <a:latin typeface="Cambria Math" panose="02040503050406030204" pitchFamily="18" charset="0"/>
                <a:ea typeface="Cambria Math" panose="02040503050406030204" pitchFamily="18" charset="0"/>
              </a:rPr>
              <a:t> or</a:t>
            </a: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 Area4) he/she chose and the availability of service provider (if the number of services assigned to a provider reaches to its max limit on a day then he will not be available on that day)</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Providing user the option to choose among the given list of service providers and then book the service</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Providing user the list of services he/she has requested and the option to cancel service, give rating and reviews of the service provider</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IN"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Providing users (registered and anonymous) a contact us form where they can request for contacting the website holder for technical issues or any other queries/complain</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Creating a mediator page where he/she can see all the services requested and the status of services and can filter the services requested on different basis, and also can see the details of all service providers</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r>
              <a:rPr kumimoji="0" lang="en-US" sz="2000" b="0" i="0" u="none" strike="noStrike" kern="1200" cap="none" spc="0" normalizeH="0" baseline="0" noProof="0" dirty="0">
                <a:ln>
                  <a:noFill/>
                </a:ln>
                <a:solidFill>
                  <a:prstClr val="black"/>
                </a:solidFill>
                <a:effectLst/>
                <a:uLnTx/>
                <a:uFillTx/>
                <a:latin typeface="Cambria Math" panose="02040503050406030204" pitchFamily="18" charset="0"/>
                <a:ea typeface="Cambria Math" panose="02040503050406030204" pitchFamily="18" charset="0"/>
              </a:rPr>
              <a:t>Providing option to mediator to change the status of services, and also reset the assigned number of services of the service providers for the next day, depending upon the pending requests at the end of current day. (The concept is that a particular service provider can provide at max a certain number of services in one day, which is prefixed by in the database)</a:t>
            </a:r>
          </a:p>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00000"/>
              <a:buFont typeface="Wingdings" panose="05000000000000000000" pitchFamily="2" charset="2"/>
              <a:buChar char="Ø"/>
              <a:tabLst/>
              <a:defRPr/>
            </a:pPr>
            <a:endParaRPr kumimoji="0" lang="en-IN" sz="2000" b="0" i="0" u="none" strike="noStrike" kern="1200" cap="none" spc="0" normalizeH="0" baseline="0" noProof="0" dirty="0">
              <a:ln>
                <a:noFill/>
              </a:ln>
              <a:solidFill>
                <a:prstClr val="black"/>
              </a:solidFill>
              <a:effectLst/>
              <a:uLnTx/>
              <a:uFillTx/>
              <a:latin typeface="Corbel" panose="020B0503020204020204"/>
              <a:ea typeface="+mn-ea"/>
              <a:cs typeface="+mn-cs"/>
            </a:endParaRPr>
          </a:p>
          <a:p>
            <a:endParaRPr lang="en-IN" dirty="0"/>
          </a:p>
        </p:txBody>
      </p:sp>
    </p:spTree>
    <p:extLst>
      <p:ext uri="{BB962C8B-B14F-4D97-AF65-F5344CB8AC3E}">
        <p14:creationId xmlns:p14="http://schemas.microsoft.com/office/powerpoint/2010/main" val="34375555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70D56-155F-4BF7-887B-791CB8BC63DB}"/>
              </a:ext>
            </a:extLst>
          </p:cNvPr>
          <p:cNvSpPr>
            <a:spLocks noGrp="1"/>
          </p:cNvSpPr>
          <p:nvPr>
            <p:ph type="title"/>
          </p:nvPr>
        </p:nvSpPr>
        <p:spPr>
          <a:xfrm>
            <a:off x="963215" y="754547"/>
            <a:ext cx="9603275" cy="369448"/>
          </a:xfrm>
        </p:spPr>
        <p:txBody>
          <a:bodyPr>
            <a:noAutofit/>
          </a:bodyPr>
          <a:lstStyle/>
          <a:p>
            <a:r>
              <a:rPr lang="en-US" sz="2400" dirty="0"/>
              <a:t>Source Code</a:t>
            </a:r>
            <a:endParaRPr lang="en-IN" sz="2400" dirty="0"/>
          </a:p>
        </p:txBody>
      </p:sp>
      <p:sp>
        <p:nvSpPr>
          <p:cNvPr id="3" name="Content Placeholder 2">
            <a:extLst>
              <a:ext uri="{FF2B5EF4-FFF2-40B4-BE49-F238E27FC236}">
                <a16:creationId xmlns:a16="http://schemas.microsoft.com/office/drawing/2014/main" id="{CA111B8C-E391-447F-8486-A6838CF52C5D}"/>
              </a:ext>
            </a:extLst>
          </p:cNvPr>
          <p:cNvSpPr>
            <a:spLocks noGrp="1"/>
          </p:cNvSpPr>
          <p:nvPr>
            <p:ph idx="1"/>
          </p:nvPr>
        </p:nvSpPr>
        <p:spPr>
          <a:xfrm>
            <a:off x="963215" y="1122656"/>
            <a:ext cx="9603275" cy="1877996"/>
          </a:xfrm>
        </p:spPr>
        <p:txBody>
          <a:bodyPr>
            <a:normAutofit lnSpcReduction="10000"/>
          </a:bodyPr>
          <a:lstStyle/>
          <a:p>
            <a:r>
              <a:rPr lang="en-US" sz="1600" dirty="0"/>
              <a:t>itw2 – name of project </a:t>
            </a:r>
          </a:p>
          <a:p>
            <a:r>
              <a:rPr lang="en-US" sz="1600" dirty="0"/>
              <a:t>home_fix – name of first app (For users/customers page)</a:t>
            </a:r>
          </a:p>
          <a:p>
            <a:r>
              <a:rPr lang="en-US" sz="1600" dirty="0"/>
              <a:t>mediator – name of second app (For mediator page, who controls all the services requested by customers)</a:t>
            </a:r>
          </a:p>
          <a:p>
            <a:r>
              <a:rPr lang="en-US" sz="1600" dirty="0"/>
              <a:t>static (Stores css, javascript and images used in the project/website) </a:t>
            </a:r>
          </a:p>
          <a:p>
            <a:pPr marL="0" indent="0">
              <a:buNone/>
            </a:pPr>
            <a:endParaRPr lang="en-US" dirty="0"/>
          </a:p>
        </p:txBody>
      </p:sp>
      <p:sp>
        <p:nvSpPr>
          <p:cNvPr id="4" name="Title 1">
            <a:extLst>
              <a:ext uri="{FF2B5EF4-FFF2-40B4-BE49-F238E27FC236}">
                <a16:creationId xmlns:a16="http://schemas.microsoft.com/office/drawing/2014/main" id="{50FBE755-E940-4ED2-A778-B4CB9AE0F2C6}"/>
              </a:ext>
            </a:extLst>
          </p:cNvPr>
          <p:cNvSpPr txBox="1">
            <a:spLocks/>
          </p:cNvSpPr>
          <p:nvPr/>
        </p:nvSpPr>
        <p:spPr>
          <a:xfrm>
            <a:off x="1041493" y="3105121"/>
            <a:ext cx="9603275" cy="369448"/>
          </a:xfrm>
          <a:prstGeom prst="rect">
            <a:avLst/>
          </a:prstGeom>
        </p:spPr>
        <p:txBody>
          <a:bodyPr vert="horz" lIns="91440" tIns="45720" rIns="91440" bIns="45720" rtlCol="0" anchor="t">
            <a:normAutofit fontScale="82500" lnSpcReduction="20000"/>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r>
              <a:rPr lang="en-US" sz="2900" dirty="0"/>
              <a:t>Database</a:t>
            </a:r>
          </a:p>
          <a:p>
            <a:endParaRPr lang="en-IN" dirty="0"/>
          </a:p>
        </p:txBody>
      </p:sp>
      <p:sp>
        <p:nvSpPr>
          <p:cNvPr id="5" name="Content Placeholder 2">
            <a:extLst>
              <a:ext uri="{FF2B5EF4-FFF2-40B4-BE49-F238E27FC236}">
                <a16:creationId xmlns:a16="http://schemas.microsoft.com/office/drawing/2014/main" id="{A7C5AF9A-BCC4-4F03-91B7-75F54D40447D}"/>
              </a:ext>
            </a:extLst>
          </p:cNvPr>
          <p:cNvSpPr txBox="1">
            <a:spLocks/>
          </p:cNvSpPr>
          <p:nvPr/>
        </p:nvSpPr>
        <p:spPr>
          <a:xfrm>
            <a:off x="796161" y="3456145"/>
            <a:ext cx="9603275" cy="2726010"/>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r>
              <a:rPr lang="en-US" sz="1600" dirty="0"/>
              <a:t>Service_provider  model is the main model which stores the details of service providers, there are 4 services: Electric service, AC services, Plumbing and Carpenter, each service provided in 4 areas Area1, Area2, Area3, Area4, and in each area there are 4 service providers for each service. Therefore there are total 64 service providers.</a:t>
            </a:r>
          </a:p>
          <a:p>
            <a:r>
              <a:rPr lang="en-US" sz="1600" dirty="0"/>
              <a:t>Users model stores the details of user</a:t>
            </a:r>
          </a:p>
          <a:p>
            <a:r>
              <a:rPr lang="en-US" sz="1600" dirty="0"/>
              <a:t>Service_requested model stores all the services requested by user/customer</a:t>
            </a:r>
          </a:p>
          <a:p>
            <a:r>
              <a:rPr lang="en-US" sz="1600" dirty="0"/>
              <a:t>Contact_Us model stores the details of contact requests made by users</a:t>
            </a:r>
          </a:p>
          <a:p>
            <a:r>
              <a:rPr lang="en-US" sz="1600" dirty="0"/>
              <a:t>Reviews model stores the reviews given to service providers by customer</a:t>
            </a:r>
          </a:p>
        </p:txBody>
      </p:sp>
    </p:spTree>
    <p:extLst>
      <p:ext uri="{BB962C8B-B14F-4D97-AF65-F5344CB8AC3E}">
        <p14:creationId xmlns:p14="http://schemas.microsoft.com/office/powerpoint/2010/main" val="4943274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1F65B5-30EF-4D59-801A-272D7C860B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173158" y="1580950"/>
            <a:ext cx="4952862" cy="4090106"/>
          </a:xfrm>
        </p:spPr>
      </p:pic>
      <p:pic>
        <p:nvPicPr>
          <p:cNvPr id="6" name="Picture 5">
            <a:extLst>
              <a:ext uri="{FF2B5EF4-FFF2-40B4-BE49-F238E27FC236}">
                <a16:creationId xmlns:a16="http://schemas.microsoft.com/office/drawing/2014/main" id="{2FB8B07E-AD62-4CD5-860C-886A697A78E9}"/>
              </a:ext>
            </a:extLst>
          </p:cNvPr>
          <p:cNvPicPr>
            <a:picLocks noChangeAspect="1"/>
          </p:cNvPicPr>
          <p:nvPr/>
        </p:nvPicPr>
        <p:blipFill rotWithShape="1">
          <a:blip r:embed="rId3"/>
          <a:srcRect t="11657" b="9626"/>
          <a:stretch/>
        </p:blipFill>
        <p:spPr>
          <a:xfrm>
            <a:off x="65980" y="2086090"/>
            <a:ext cx="6955658" cy="3079826"/>
          </a:xfrm>
          <a:prstGeom prst="rect">
            <a:avLst/>
          </a:prstGeom>
        </p:spPr>
      </p:pic>
      <p:sp>
        <p:nvSpPr>
          <p:cNvPr id="7" name="Subtitle 2">
            <a:extLst>
              <a:ext uri="{FF2B5EF4-FFF2-40B4-BE49-F238E27FC236}">
                <a16:creationId xmlns:a16="http://schemas.microsoft.com/office/drawing/2014/main" id="{4F07A6F3-0325-42D6-B153-1279C0A95E6A}"/>
              </a:ext>
            </a:extLst>
          </p:cNvPr>
          <p:cNvSpPr txBox="1">
            <a:spLocks/>
          </p:cNvSpPr>
          <p:nvPr/>
        </p:nvSpPr>
        <p:spPr>
          <a:xfrm>
            <a:off x="4580878" y="985421"/>
            <a:ext cx="3648722" cy="932155"/>
          </a:xfrm>
          <a:prstGeom prst="rect">
            <a:avLst/>
          </a:prstGeom>
        </p:spPr>
        <p:txBody>
          <a:bodyPr vert="horz" lIns="91440" tIns="91440" rIns="91440" bIns="91440" rtlCol="0">
            <a:normAutofit fontScale="475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R="0" lvl="0" algn="l" defTabSz="457200" rtl="0" eaLnBrk="1" fontAlgn="auto" latinLnBrk="0" hangingPunct="1">
              <a:lnSpc>
                <a:spcPct val="100000"/>
              </a:lnSpc>
              <a:spcBef>
                <a:spcPts val="0"/>
              </a:spcBef>
              <a:spcAft>
                <a:spcPts val="0"/>
              </a:spcAft>
              <a:buClrTx/>
              <a:buSzPct val="100000"/>
              <a:tabLst/>
              <a:defRPr/>
            </a:pPr>
            <a:r>
              <a:rPr kumimoji="0" lang="en-IN" sz="72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rPr>
              <a:t>Home Page</a:t>
            </a: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Tree>
    <p:extLst>
      <p:ext uri="{BB962C8B-B14F-4D97-AF65-F5344CB8AC3E}">
        <p14:creationId xmlns:p14="http://schemas.microsoft.com/office/powerpoint/2010/main" val="2353108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E6E39FF-316C-4281-84D6-4CAEA3061C9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74" b="12264"/>
          <a:stretch/>
        </p:blipFill>
        <p:spPr>
          <a:xfrm>
            <a:off x="260849" y="1484790"/>
            <a:ext cx="11670301" cy="4953740"/>
          </a:xfrm>
        </p:spPr>
      </p:pic>
      <p:sp>
        <p:nvSpPr>
          <p:cNvPr id="8" name="Subtitle 2">
            <a:extLst>
              <a:ext uri="{FF2B5EF4-FFF2-40B4-BE49-F238E27FC236}">
                <a16:creationId xmlns:a16="http://schemas.microsoft.com/office/drawing/2014/main" id="{AF9D4520-6DCC-46D5-BC09-DF4CF49909E8}"/>
              </a:ext>
            </a:extLst>
          </p:cNvPr>
          <p:cNvSpPr txBox="1">
            <a:spLocks/>
          </p:cNvSpPr>
          <p:nvPr/>
        </p:nvSpPr>
        <p:spPr>
          <a:xfrm>
            <a:off x="4181383" y="878888"/>
            <a:ext cx="4252403" cy="605901"/>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R="0" lvl="0" algn="l" defTabSz="457200" rtl="0" eaLnBrk="1" fontAlgn="auto" latinLnBrk="0" hangingPunct="1">
              <a:lnSpc>
                <a:spcPct val="100000"/>
              </a:lnSpc>
              <a:spcBef>
                <a:spcPts val="0"/>
              </a:spcBef>
              <a:spcAft>
                <a:spcPts val="0"/>
              </a:spcAft>
              <a:buClrTx/>
              <a:buSzPct val="100000"/>
              <a:tabLst/>
              <a:defRPr/>
            </a:pPr>
            <a:r>
              <a:rPr lang="en-US" sz="14400" dirty="0">
                <a:latin typeface="Microsoft JhengHei" panose="020B0604030504040204" pitchFamily="34" charset="-120"/>
                <a:ea typeface="Microsoft JhengHei" panose="020B0604030504040204" pitchFamily="34" charset="-120"/>
              </a:rPr>
              <a:t>   Register Page</a:t>
            </a:r>
            <a:endParaRPr kumimoji="0" lang="en-IN" sz="144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Tree>
    <p:extLst>
      <p:ext uri="{BB962C8B-B14F-4D97-AF65-F5344CB8AC3E}">
        <p14:creationId xmlns:p14="http://schemas.microsoft.com/office/powerpoint/2010/main" val="19632098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CD4636D-C9A2-40B6-AD8D-0120D49610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2298" b="4595"/>
          <a:stretch/>
        </p:blipFill>
        <p:spPr>
          <a:xfrm>
            <a:off x="808697" y="1581704"/>
            <a:ext cx="10574605" cy="4943383"/>
          </a:xfrm>
          <a:prstGeom prst="rect">
            <a:avLst/>
          </a:prstGeom>
        </p:spPr>
      </p:pic>
      <p:sp>
        <p:nvSpPr>
          <p:cNvPr id="5" name="Subtitle 2">
            <a:extLst>
              <a:ext uri="{FF2B5EF4-FFF2-40B4-BE49-F238E27FC236}">
                <a16:creationId xmlns:a16="http://schemas.microsoft.com/office/drawing/2014/main" id="{BA0F2BF0-F630-4589-B2F7-9415F447ABE7}"/>
              </a:ext>
            </a:extLst>
          </p:cNvPr>
          <p:cNvSpPr txBox="1">
            <a:spLocks/>
          </p:cNvSpPr>
          <p:nvPr/>
        </p:nvSpPr>
        <p:spPr>
          <a:xfrm>
            <a:off x="4555724" y="929278"/>
            <a:ext cx="3080552" cy="652426"/>
          </a:xfrm>
          <a:prstGeom prst="rect">
            <a:avLst/>
          </a:prstGeom>
        </p:spPr>
        <p:txBody>
          <a:bodyPr vert="horz" lIns="91440" tIns="91440" rIns="91440" bIns="91440" rtlCol="0">
            <a:normAutofit fontScale="25000" lnSpcReduction="20000"/>
          </a:bodyPr>
          <a:lstStyle>
            <a:lvl1pPr marL="0" indent="0" algn="l" defTabSz="914400" rtl="0" eaLnBrk="1" latinLnBrk="0" hangingPunct="1">
              <a:lnSpc>
                <a:spcPct val="120000"/>
              </a:lnSpc>
              <a:spcBef>
                <a:spcPts val="1000"/>
              </a:spcBef>
              <a:buClr>
                <a:schemeClr val="accent1"/>
              </a:buClr>
              <a:buSzPct val="100000"/>
              <a:buFont typeface="Arial" panose="020B0604020202020204" pitchFamily="34" charset="0"/>
              <a:buNone/>
              <a:defRPr sz="1800" b="0" kern="1200">
                <a:solidFill>
                  <a:schemeClr val="tx1"/>
                </a:solidFill>
                <a:effectLst/>
                <a:latin typeface="+mn-lt"/>
                <a:ea typeface="+mn-ea"/>
                <a:cs typeface="+mn-cs"/>
              </a:defRPr>
            </a:lvl1pPr>
            <a:lvl2pPr marL="457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cap="none" baseline="0">
                <a:solidFill>
                  <a:schemeClr val="tx1"/>
                </a:solidFill>
                <a:effectLst/>
                <a:latin typeface="+mn-lt"/>
                <a:ea typeface="+mn-ea"/>
                <a:cs typeface="+mn-cs"/>
              </a:defRPr>
            </a:lvl2pPr>
            <a:lvl3pPr marL="914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800" kern="1200">
                <a:solidFill>
                  <a:schemeClr val="tx1"/>
                </a:solidFill>
                <a:effectLst/>
                <a:latin typeface="+mn-lt"/>
                <a:ea typeface="+mn-ea"/>
                <a:cs typeface="+mn-cs"/>
              </a:defRPr>
            </a:lvl3pPr>
            <a:lvl4pPr marL="1371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cap="none" baseline="0">
                <a:solidFill>
                  <a:schemeClr val="tx1"/>
                </a:solidFill>
                <a:effectLst/>
                <a:latin typeface="+mn-lt"/>
                <a:ea typeface="+mn-ea"/>
                <a:cs typeface="+mn-cs"/>
              </a:defRPr>
            </a:lvl4pPr>
            <a:lvl5pPr marL="18288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5pPr>
            <a:lvl6pPr marL="22860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6pPr>
            <a:lvl7pPr marL="27432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a:solidFill>
                  <a:schemeClr val="tx1"/>
                </a:solidFill>
                <a:effectLst/>
                <a:latin typeface="+mn-lt"/>
                <a:ea typeface="+mn-ea"/>
                <a:cs typeface="+mn-cs"/>
              </a:defRPr>
            </a:lvl7pPr>
            <a:lvl8pPr marL="32004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8pPr>
            <a:lvl9pPr marL="3657600" indent="0" algn="ctr" defTabSz="914400" rtl="0" eaLnBrk="1" latinLnBrk="0" hangingPunct="1">
              <a:lnSpc>
                <a:spcPct val="120000"/>
              </a:lnSpc>
              <a:spcBef>
                <a:spcPts val="500"/>
              </a:spcBef>
              <a:buClr>
                <a:schemeClr val="accent1"/>
              </a:buClr>
              <a:buSzPct val="100000"/>
              <a:buFont typeface="Arial" panose="020B0604020202020204" pitchFamily="34" charset="0"/>
              <a:buNone/>
              <a:defRPr sz="1600" kern="1200" baseline="0">
                <a:solidFill>
                  <a:schemeClr val="tx1"/>
                </a:solidFill>
                <a:effectLst/>
                <a:latin typeface="+mn-lt"/>
                <a:ea typeface="+mn-ea"/>
                <a:cs typeface="+mn-cs"/>
              </a:defRPr>
            </a:lvl9pPr>
          </a:lstStyle>
          <a:p>
            <a:pPr marR="0" lvl="0" algn="l" defTabSz="457200" rtl="0" eaLnBrk="1" fontAlgn="auto" latinLnBrk="0" hangingPunct="1">
              <a:lnSpc>
                <a:spcPct val="100000"/>
              </a:lnSpc>
              <a:spcBef>
                <a:spcPts val="0"/>
              </a:spcBef>
              <a:spcAft>
                <a:spcPts val="0"/>
              </a:spcAft>
              <a:buClrTx/>
              <a:buSzPct val="100000"/>
              <a:tabLst/>
              <a:defRPr/>
            </a:pPr>
            <a:r>
              <a:rPr lang="en-US" sz="14400" dirty="0">
                <a:latin typeface="Microsoft JhengHei" panose="020B0604030504040204" pitchFamily="34" charset="-120"/>
                <a:ea typeface="Microsoft JhengHei" panose="020B0604030504040204" pitchFamily="34" charset="-120"/>
              </a:rPr>
              <a:t>Login Page</a:t>
            </a:r>
            <a:endParaRPr kumimoji="0" lang="en-IN" sz="14400" b="0" i="0" u="none" strike="noStrike" kern="1200" cap="none" spc="0" normalizeH="0" baseline="0" noProof="0" dirty="0">
              <a:ln>
                <a:noFill/>
              </a:ln>
              <a:effectLst/>
              <a:uLnTx/>
              <a:uFillTx/>
              <a:latin typeface="Microsoft JhengHei" panose="020B0604030504040204" pitchFamily="34" charset="-120"/>
              <a:ea typeface="Microsoft JhengHei" panose="020B0604030504040204" pitchFamily="34" charset="-120"/>
              <a:cs typeface="+mn-cs"/>
            </a:endParaRPr>
          </a:p>
          <a:p>
            <a:pPr algn="ctr"/>
            <a:r>
              <a:rPr lang="en-US" dirty="0">
                <a:solidFill>
                  <a:schemeClr val="accent1">
                    <a:lumMod val="75000"/>
                  </a:schemeClr>
                </a:solidFill>
                <a:latin typeface="Microsoft JhengHei" panose="020B0604030504040204" pitchFamily="34" charset="-120"/>
                <a:ea typeface="Microsoft JhengHei" panose="020B0604030504040204" pitchFamily="34" charset="-120"/>
              </a:rPr>
              <a:t>                                                   </a:t>
            </a:r>
          </a:p>
          <a:p>
            <a:pPr algn="ctr"/>
            <a:endParaRPr lang="en-US" dirty="0">
              <a:solidFill>
                <a:schemeClr val="accent1">
                  <a:lumMod val="75000"/>
                </a:schemeClr>
              </a:solidFill>
              <a:latin typeface="Microsoft JhengHei" panose="020B0604030504040204" pitchFamily="34" charset="-120"/>
              <a:ea typeface="Microsoft JhengHei" panose="020B0604030504040204" pitchFamily="34" charset="-120"/>
            </a:endParaRPr>
          </a:p>
          <a:p>
            <a:pPr algn="ctr"/>
            <a:endParaRPr lang="en-IN" dirty="0">
              <a:solidFill>
                <a:schemeClr val="accent1">
                  <a:lumMod val="75000"/>
                </a:schemeClr>
              </a:solidFill>
              <a:latin typeface="Microsoft JhengHei" panose="020B0604030504040204" pitchFamily="34" charset="-120"/>
              <a:ea typeface="Microsoft JhengHei" panose="020B0604030504040204" pitchFamily="34" charset="-120"/>
            </a:endParaRPr>
          </a:p>
          <a:p>
            <a:endParaRPr lang="en-IN" dirty="0"/>
          </a:p>
        </p:txBody>
      </p:sp>
    </p:spTree>
    <p:extLst>
      <p:ext uri="{BB962C8B-B14F-4D97-AF65-F5344CB8AC3E}">
        <p14:creationId xmlns:p14="http://schemas.microsoft.com/office/powerpoint/2010/main" val="740782331"/>
      </p:ext>
    </p:extLst>
  </p:cSld>
  <p:clrMapOvr>
    <a:masterClrMapping/>
  </p:clrMapOvr>
</p:sld>
</file>

<file path=ppt/theme/theme1.xml><?xml version="1.0" encoding="utf-8"?>
<a:theme xmlns:a="http://schemas.openxmlformats.org/drawingml/2006/main" name="Gallery">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docProps/app.xml><?xml version="1.0" encoding="utf-8"?>
<Properties xmlns="http://schemas.openxmlformats.org/officeDocument/2006/extended-properties" xmlns:vt="http://schemas.openxmlformats.org/officeDocument/2006/docPropsVTypes">
  <Template>Gallery</Template>
  <TotalTime>187</TotalTime>
  <Words>699</Words>
  <Application>Microsoft Office PowerPoint</Application>
  <PresentationFormat>Widescreen</PresentationFormat>
  <Paragraphs>76</Paragraphs>
  <Slides>20</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Microsoft JhengHei</vt:lpstr>
      <vt:lpstr>Arial</vt:lpstr>
      <vt:lpstr>Calibri</vt:lpstr>
      <vt:lpstr>Cambria Math</vt:lpstr>
      <vt:lpstr>Century Gothic</vt:lpstr>
      <vt:lpstr>Consolas</vt:lpstr>
      <vt:lpstr>Corbel</vt:lpstr>
      <vt:lpstr>Wingdings</vt:lpstr>
      <vt:lpstr>Gallery</vt:lpstr>
      <vt:lpstr>HOME FIX</vt:lpstr>
      <vt:lpstr>OBJECTIVE</vt:lpstr>
      <vt:lpstr>MOTIVATION</vt:lpstr>
      <vt:lpstr>METHODOLOGY</vt:lpstr>
      <vt:lpstr>FEATURES</vt:lpstr>
      <vt:lpstr>Source Code</vt:lpstr>
      <vt:lpstr>PowerPoint Presentation</vt:lpstr>
      <vt:lpstr>PowerPoint Presentation</vt:lpstr>
      <vt:lpstr>PowerPoint Presentation</vt:lpstr>
      <vt:lpstr>PowerPoint Presentation</vt:lpstr>
      <vt:lpstr>PowerPoint Presentation</vt:lpstr>
      <vt:lpstr>          Previous page continued….</vt:lpstr>
      <vt:lpstr>My Services Page</vt:lpstr>
      <vt:lpstr>My services page: Continued</vt:lpstr>
      <vt:lpstr>Mediator Page (All Services requested)</vt:lpstr>
      <vt:lpstr>Mediator Page (All Contacts requested)</vt:lpstr>
      <vt:lpstr>Mediator Page (All Service providers)</vt:lpstr>
      <vt:lpstr>Messages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HOME FIX</dc:title>
  <dc:creator>Ruhi Joshi</dc:creator>
  <cp:lastModifiedBy>Ruhi Joshi</cp:lastModifiedBy>
  <cp:revision>12</cp:revision>
  <dcterms:created xsi:type="dcterms:W3CDTF">2021-11-10T09:41:41Z</dcterms:created>
  <dcterms:modified xsi:type="dcterms:W3CDTF">2021-11-12T16:17:10Z</dcterms:modified>
</cp:coreProperties>
</file>